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9" r:id="rId9"/>
    <p:sldId id="270" r:id="rId10"/>
    <p:sldId id="264" r:id="rId11"/>
    <p:sldId id="265" r:id="rId12"/>
    <p:sldId id="267" r:id="rId13"/>
    <p:sldId id="268" r:id="rId14"/>
    <p:sldId id="266" r:id="rId15"/>
    <p:sldId id="271" r:id="rId16"/>
    <p:sldId id="277" r:id="rId17"/>
    <p:sldId id="272" r:id="rId18"/>
    <p:sldId id="278" r:id="rId19"/>
    <p:sldId id="279" r:id="rId20"/>
    <p:sldId id="280" r:id="rId21"/>
    <p:sldId id="273" r:id="rId22"/>
    <p:sldId id="274" r:id="rId23"/>
    <p:sldId id="281" r:id="rId24"/>
    <p:sldId id="275" r:id="rId25"/>
    <p:sldId id="276" r:id="rId26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5">
          <p15:clr>
            <a:srgbClr val="A4A3A4"/>
          </p15:clr>
        </p15:guide>
        <p15:guide id="2" pos="37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80"/>
    <a:srgbClr val="007C00"/>
    <a:srgbClr val="FF9F00"/>
    <a:srgbClr val="0000FF"/>
    <a:srgbClr val="5C9C9E"/>
    <a:srgbClr val="7C7C00"/>
    <a:srgbClr val="FFFFFF"/>
    <a:srgbClr val="00B0F0"/>
    <a:srgbClr val="FFFF99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24" d="100"/>
          <a:sy n="124" d="100"/>
        </p:scale>
        <p:origin x="499" y="101"/>
      </p:cViewPr>
      <p:guideLst>
        <p:guide orient="horz" pos="2145"/>
        <p:guide pos="371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2023/9/26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239.xml"/><Relationship Id="rId18" Type="http://schemas.openxmlformats.org/officeDocument/2006/relationships/tags" Target="../tags/tag244.xml"/><Relationship Id="rId26" Type="http://schemas.openxmlformats.org/officeDocument/2006/relationships/tags" Target="../tags/tag252.xml"/><Relationship Id="rId39" Type="http://schemas.openxmlformats.org/officeDocument/2006/relationships/tags" Target="../tags/tag265.xml"/><Relationship Id="rId21" Type="http://schemas.openxmlformats.org/officeDocument/2006/relationships/tags" Target="../tags/tag247.xml"/><Relationship Id="rId34" Type="http://schemas.openxmlformats.org/officeDocument/2006/relationships/tags" Target="../tags/tag260.xml"/><Relationship Id="rId42" Type="http://schemas.openxmlformats.org/officeDocument/2006/relationships/slideLayout" Target="../slideLayouts/slideLayout2.xml"/><Relationship Id="rId7" Type="http://schemas.openxmlformats.org/officeDocument/2006/relationships/tags" Target="../tags/tag233.xml"/><Relationship Id="rId2" Type="http://schemas.openxmlformats.org/officeDocument/2006/relationships/tags" Target="../tags/tag228.xml"/><Relationship Id="rId16" Type="http://schemas.openxmlformats.org/officeDocument/2006/relationships/tags" Target="../tags/tag242.xml"/><Relationship Id="rId20" Type="http://schemas.openxmlformats.org/officeDocument/2006/relationships/tags" Target="../tags/tag246.xml"/><Relationship Id="rId29" Type="http://schemas.openxmlformats.org/officeDocument/2006/relationships/tags" Target="../tags/tag255.xml"/><Relationship Id="rId41" Type="http://schemas.openxmlformats.org/officeDocument/2006/relationships/tags" Target="../tags/tag267.xml"/><Relationship Id="rId1" Type="http://schemas.openxmlformats.org/officeDocument/2006/relationships/tags" Target="../tags/tag227.xml"/><Relationship Id="rId6" Type="http://schemas.openxmlformats.org/officeDocument/2006/relationships/tags" Target="../tags/tag232.xml"/><Relationship Id="rId11" Type="http://schemas.openxmlformats.org/officeDocument/2006/relationships/tags" Target="../tags/tag237.xml"/><Relationship Id="rId24" Type="http://schemas.openxmlformats.org/officeDocument/2006/relationships/tags" Target="../tags/tag250.xml"/><Relationship Id="rId32" Type="http://schemas.openxmlformats.org/officeDocument/2006/relationships/tags" Target="../tags/tag258.xml"/><Relationship Id="rId37" Type="http://schemas.openxmlformats.org/officeDocument/2006/relationships/tags" Target="../tags/tag263.xml"/><Relationship Id="rId40" Type="http://schemas.openxmlformats.org/officeDocument/2006/relationships/tags" Target="../tags/tag266.xml"/><Relationship Id="rId5" Type="http://schemas.openxmlformats.org/officeDocument/2006/relationships/tags" Target="../tags/tag231.xml"/><Relationship Id="rId15" Type="http://schemas.openxmlformats.org/officeDocument/2006/relationships/tags" Target="../tags/tag241.xml"/><Relationship Id="rId23" Type="http://schemas.openxmlformats.org/officeDocument/2006/relationships/tags" Target="../tags/tag249.xml"/><Relationship Id="rId28" Type="http://schemas.openxmlformats.org/officeDocument/2006/relationships/tags" Target="../tags/tag254.xml"/><Relationship Id="rId36" Type="http://schemas.openxmlformats.org/officeDocument/2006/relationships/tags" Target="../tags/tag262.xml"/><Relationship Id="rId10" Type="http://schemas.openxmlformats.org/officeDocument/2006/relationships/tags" Target="../tags/tag236.xml"/><Relationship Id="rId19" Type="http://schemas.openxmlformats.org/officeDocument/2006/relationships/tags" Target="../tags/tag245.xml"/><Relationship Id="rId31" Type="http://schemas.openxmlformats.org/officeDocument/2006/relationships/tags" Target="../tags/tag257.xml"/><Relationship Id="rId4" Type="http://schemas.openxmlformats.org/officeDocument/2006/relationships/tags" Target="../tags/tag230.xml"/><Relationship Id="rId9" Type="http://schemas.openxmlformats.org/officeDocument/2006/relationships/tags" Target="../tags/tag235.xml"/><Relationship Id="rId14" Type="http://schemas.openxmlformats.org/officeDocument/2006/relationships/tags" Target="../tags/tag240.xml"/><Relationship Id="rId22" Type="http://schemas.openxmlformats.org/officeDocument/2006/relationships/tags" Target="../tags/tag248.xml"/><Relationship Id="rId27" Type="http://schemas.openxmlformats.org/officeDocument/2006/relationships/tags" Target="../tags/tag253.xml"/><Relationship Id="rId30" Type="http://schemas.openxmlformats.org/officeDocument/2006/relationships/tags" Target="../tags/tag256.xml"/><Relationship Id="rId35" Type="http://schemas.openxmlformats.org/officeDocument/2006/relationships/tags" Target="../tags/tag261.xml"/><Relationship Id="rId43" Type="http://schemas.openxmlformats.org/officeDocument/2006/relationships/image" Target="../media/image18.png"/><Relationship Id="rId8" Type="http://schemas.openxmlformats.org/officeDocument/2006/relationships/tags" Target="../tags/tag234.xml"/><Relationship Id="rId3" Type="http://schemas.openxmlformats.org/officeDocument/2006/relationships/tags" Target="../tags/tag229.xml"/><Relationship Id="rId12" Type="http://schemas.openxmlformats.org/officeDocument/2006/relationships/tags" Target="../tags/tag238.xml"/><Relationship Id="rId17" Type="http://schemas.openxmlformats.org/officeDocument/2006/relationships/tags" Target="../tags/tag243.xml"/><Relationship Id="rId25" Type="http://schemas.openxmlformats.org/officeDocument/2006/relationships/tags" Target="../tags/tag251.xml"/><Relationship Id="rId33" Type="http://schemas.openxmlformats.org/officeDocument/2006/relationships/tags" Target="../tags/tag259.xml"/><Relationship Id="rId38" Type="http://schemas.openxmlformats.org/officeDocument/2006/relationships/tags" Target="../tags/tag264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tags" Target="../tags/tag280.xml"/><Relationship Id="rId18" Type="http://schemas.openxmlformats.org/officeDocument/2006/relationships/tags" Target="../tags/tag285.xml"/><Relationship Id="rId26" Type="http://schemas.openxmlformats.org/officeDocument/2006/relationships/tags" Target="../tags/tag293.xml"/><Relationship Id="rId39" Type="http://schemas.openxmlformats.org/officeDocument/2006/relationships/tags" Target="../tags/tag306.xml"/><Relationship Id="rId21" Type="http://schemas.openxmlformats.org/officeDocument/2006/relationships/tags" Target="../tags/tag288.xml"/><Relationship Id="rId34" Type="http://schemas.openxmlformats.org/officeDocument/2006/relationships/tags" Target="../tags/tag301.xml"/><Relationship Id="rId42" Type="http://schemas.openxmlformats.org/officeDocument/2006/relationships/tags" Target="../tags/tag309.xml"/><Relationship Id="rId47" Type="http://schemas.openxmlformats.org/officeDocument/2006/relationships/tags" Target="../tags/tag314.xml"/><Relationship Id="rId7" Type="http://schemas.openxmlformats.org/officeDocument/2006/relationships/tags" Target="../tags/tag274.xml"/><Relationship Id="rId2" Type="http://schemas.openxmlformats.org/officeDocument/2006/relationships/tags" Target="../tags/tag269.xml"/><Relationship Id="rId16" Type="http://schemas.openxmlformats.org/officeDocument/2006/relationships/tags" Target="../tags/tag283.xml"/><Relationship Id="rId29" Type="http://schemas.openxmlformats.org/officeDocument/2006/relationships/tags" Target="../tags/tag296.xml"/><Relationship Id="rId11" Type="http://schemas.openxmlformats.org/officeDocument/2006/relationships/tags" Target="../tags/tag278.xml"/><Relationship Id="rId24" Type="http://schemas.openxmlformats.org/officeDocument/2006/relationships/tags" Target="../tags/tag291.xml"/><Relationship Id="rId32" Type="http://schemas.openxmlformats.org/officeDocument/2006/relationships/tags" Target="../tags/tag299.xml"/><Relationship Id="rId37" Type="http://schemas.openxmlformats.org/officeDocument/2006/relationships/tags" Target="../tags/tag304.xml"/><Relationship Id="rId40" Type="http://schemas.openxmlformats.org/officeDocument/2006/relationships/tags" Target="../tags/tag307.xml"/><Relationship Id="rId45" Type="http://schemas.openxmlformats.org/officeDocument/2006/relationships/tags" Target="../tags/tag312.xml"/><Relationship Id="rId5" Type="http://schemas.openxmlformats.org/officeDocument/2006/relationships/tags" Target="../tags/tag272.xml"/><Relationship Id="rId15" Type="http://schemas.openxmlformats.org/officeDocument/2006/relationships/tags" Target="../tags/tag282.xml"/><Relationship Id="rId23" Type="http://schemas.openxmlformats.org/officeDocument/2006/relationships/tags" Target="../tags/tag290.xml"/><Relationship Id="rId28" Type="http://schemas.openxmlformats.org/officeDocument/2006/relationships/tags" Target="../tags/tag295.xml"/><Relationship Id="rId36" Type="http://schemas.openxmlformats.org/officeDocument/2006/relationships/tags" Target="../tags/tag303.xml"/><Relationship Id="rId49" Type="http://schemas.openxmlformats.org/officeDocument/2006/relationships/image" Target="../media/image18.png"/><Relationship Id="rId10" Type="http://schemas.openxmlformats.org/officeDocument/2006/relationships/tags" Target="../tags/tag277.xml"/><Relationship Id="rId19" Type="http://schemas.openxmlformats.org/officeDocument/2006/relationships/tags" Target="../tags/tag286.xml"/><Relationship Id="rId31" Type="http://schemas.openxmlformats.org/officeDocument/2006/relationships/tags" Target="../tags/tag298.xml"/><Relationship Id="rId44" Type="http://schemas.openxmlformats.org/officeDocument/2006/relationships/tags" Target="../tags/tag311.xml"/><Relationship Id="rId4" Type="http://schemas.openxmlformats.org/officeDocument/2006/relationships/tags" Target="../tags/tag271.xml"/><Relationship Id="rId9" Type="http://schemas.openxmlformats.org/officeDocument/2006/relationships/tags" Target="../tags/tag276.xml"/><Relationship Id="rId14" Type="http://schemas.openxmlformats.org/officeDocument/2006/relationships/tags" Target="../tags/tag281.xml"/><Relationship Id="rId22" Type="http://schemas.openxmlformats.org/officeDocument/2006/relationships/tags" Target="../tags/tag289.xml"/><Relationship Id="rId27" Type="http://schemas.openxmlformats.org/officeDocument/2006/relationships/tags" Target="../tags/tag294.xml"/><Relationship Id="rId30" Type="http://schemas.openxmlformats.org/officeDocument/2006/relationships/tags" Target="../tags/tag297.xml"/><Relationship Id="rId35" Type="http://schemas.openxmlformats.org/officeDocument/2006/relationships/tags" Target="../tags/tag302.xml"/><Relationship Id="rId43" Type="http://schemas.openxmlformats.org/officeDocument/2006/relationships/tags" Target="../tags/tag310.xml"/><Relationship Id="rId48" Type="http://schemas.openxmlformats.org/officeDocument/2006/relationships/slideLayout" Target="../slideLayouts/slideLayout2.xml"/><Relationship Id="rId8" Type="http://schemas.openxmlformats.org/officeDocument/2006/relationships/tags" Target="../tags/tag275.xml"/><Relationship Id="rId3" Type="http://schemas.openxmlformats.org/officeDocument/2006/relationships/tags" Target="../tags/tag270.xml"/><Relationship Id="rId12" Type="http://schemas.openxmlformats.org/officeDocument/2006/relationships/tags" Target="../tags/tag279.xml"/><Relationship Id="rId17" Type="http://schemas.openxmlformats.org/officeDocument/2006/relationships/tags" Target="../tags/tag284.xml"/><Relationship Id="rId25" Type="http://schemas.openxmlformats.org/officeDocument/2006/relationships/tags" Target="../tags/tag292.xml"/><Relationship Id="rId33" Type="http://schemas.openxmlformats.org/officeDocument/2006/relationships/tags" Target="../tags/tag300.xml"/><Relationship Id="rId38" Type="http://schemas.openxmlformats.org/officeDocument/2006/relationships/tags" Target="../tags/tag305.xml"/><Relationship Id="rId46" Type="http://schemas.openxmlformats.org/officeDocument/2006/relationships/tags" Target="../tags/tag313.xml"/><Relationship Id="rId20" Type="http://schemas.openxmlformats.org/officeDocument/2006/relationships/tags" Target="../tags/tag287.xml"/><Relationship Id="rId41" Type="http://schemas.openxmlformats.org/officeDocument/2006/relationships/tags" Target="../tags/tag308.xml"/><Relationship Id="rId1" Type="http://schemas.openxmlformats.org/officeDocument/2006/relationships/tags" Target="../tags/tag268.xml"/><Relationship Id="rId6" Type="http://schemas.openxmlformats.org/officeDocument/2006/relationships/tags" Target="../tags/tag273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tags" Target="../tags/tag327.xml"/><Relationship Id="rId18" Type="http://schemas.openxmlformats.org/officeDocument/2006/relationships/tags" Target="../tags/tag332.xml"/><Relationship Id="rId26" Type="http://schemas.openxmlformats.org/officeDocument/2006/relationships/tags" Target="../tags/tag340.xml"/><Relationship Id="rId39" Type="http://schemas.openxmlformats.org/officeDocument/2006/relationships/slideLayout" Target="../slideLayouts/slideLayout2.xml"/><Relationship Id="rId21" Type="http://schemas.openxmlformats.org/officeDocument/2006/relationships/tags" Target="../tags/tag335.xml"/><Relationship Id="rId34" Type="http://schemas.openxmlformats.org/officeDocument/2006/relationships/tags" Target="../tags/tag348.xml"/><Relationship Id="rId7" Type="http://schemas.openxmlformats.org/officeDocument/2006/relationships/tags" Target="../tags/tag321.xml"/><Relationship Id="rId2" Type="http://schemas.openxmlformats.org/officeDocument/2006/relationships/tags" Target="../tags/tag316.xml"/><Relationship Id="rId16" Type="http://schemas.openxmlformats.org/officeDocument/2006/relationships/tags" Target="../tags/tag330.xml"/><Relationship Id="rId20" Type="http://schemas.openxmlformats.org/officeDocument/2006/relationships/tags" Target="../tags/tag334.xml"/><Relationship Id="rId29" Type="http://schemas.openxmlformats.org/officeDocument/2006/relationships/tags" Target="../tags/tag343.xml"/><Relationship Id="rId41" Type="http://schemas.openxmlformats.org/officeDocument/2006/relationships/image" Target="../media/image19.png"/><Relationship Id="rId1" Type="http://schemas.openxmlformats.org/officeDocument/2006/relationships/tags" Target="../tags/tag315.xml"/><Relationship Id="rId6" Type="http://schemas.openxmlformats.org/officeDocument/2006/relationships/tags" Target="../tags/tag320.xml"/><Relationship Id="rId11" Type="http://schemas.openxmlformats.org/officeDocument/2006/relationships/tags" Target="../tags/tag325.xml"/><Relationship Id="rId24" Type="http://schemas.openxmlformats.org/officeDocument/2006/relationships/tags" Target="../tags/tag338.xml"/><Relationship Id="rId32" Type="http://schemas.openxmlformats.org/officeDocument/2006/relationships/tags" Target="../tags/tag346.xml"/><Relationship Id="rId37" Type="http://schemas.openxmlformats.org/officeDocument/2006/relationships/tags" Target="../tags/tag351.xml"/><Relationship Id="rId40" Type="http://schemas.openxmlformats.org/officeDocument/2006/relationships/image" Target="../media/image18.png"/><Relationship Id="rId5" Type="http://schemas.openxmlformats.org/officeDocument/2006/relationships/tags" Target="../tags/tag319.xml"/><Relationship Id="rId15" Type="http://schemas.openxmlformats.org/officeDocument/2006/relationships/tags" Target="../tags/tag329.xml"/><Relationship Id="rId23" Type="http://schemas.openxmlformats.org/officeDocument/2006/relationships/tags" Target="../tags/tag337.xml"/><Relationship Id="rId28" Type="http://schemas.openxmlformats.org/officeDocument/2006/relationships/tags" Target="../tags/tag342.xml"/><Relationship Id="rId36" Type="http://schemas.openxmlformats.org/officeDocument/2006/relationships/tags" Target="../tags/tag350.xml"/><Relationship Id="rId10" Type="http://schemas.openxmlformats.org/officeDocument/2006/relationships/tags" Target="../tags/tag324.xml"/><Relationship Id="rId19" Type="http://schemas.openxmlformats.org/officeDocument/2006/relationships/tags" Target="../tags/tag333.xml"/><Relationship Id="rId31" Type="http://schemas.openxmlformats.org/officeDocument/2006/relationships/tags" Target="../tags/tag345.xml"/><Relationship Id="rId4" Type="http://schemas.openxmlformats.org/officeDocument/2006/relationships/tags" Target="../tags/tag318.xml"/><Relationship Id="rId9" Type="http://schemas.openxmlformats.org/officeDocument/2006/relationships/tags" Target="../tags/tag323.xml"/><Relationship Id="rId14" Type="http://schemas.openxmlformats.org/officeDocument/2006/relationships/tags" Target="../tags/tag328.xml"/><Relationship Id="rId22" Type="http://schemas.openxmlformats.org/officeDocument/2006/relationships/tags" Target="../tags/tag336.xml"/><Relationship Id="rId27" Type="http://schemas.openxmlformats.org/officeDocument/2006/relationships/tags" Target="../tags/tag341.xml"/><Relationship Id="rId30" Type="http://schemas.openxmlformats.org/officeDocument/2006/relationships/tags" Target="../tags/tag344.xml"/><Relationship Id="rId35" Type="http://schemas.openxmlformats.org/officeDocument/2006/relationships/tags" Target="../tags/tag349.xml"/><Relationship Id="rId8" Type="http://schemas.openxmlformats.org/officeDocument/2006/relationships/tags" Target="../tags/tag322.xml"/><Relationship Id="rId3" Type="http://schemas.openxmlformats.org/officeDocument/2006/relationships/tags" Target="../tags/tag317.xml"/><Relationship Id="rId12" Type="http://schemas.openxmlformats.org/officeDocument/2006/relationships/tags" Target="../tags/tag326.xml"/><Relationship Id="rId17" Type="http://schemas.openxmlformats.org/officeDocument/2006/relationships/tags" Target="../tags/tag331.xml"/><Relationship Id="rId25" Type="http://schemas.openxmlformats.org/officeDocument/2006/relationships/tags" Target="../tags/tag339.xml"/><Relationship Id="rId33" Type="http://schemas.openxmlformats.org/officeDocument/2006/relationships/tags" Target="../tags/tag347.xml"/><Relationship Id="rId38" Type="http://schemas.openxmlformats.org/officeDocument/2006/relationships/tags" Target="../tags/tag352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tags" Target="../tags/tag365.xml"/><Relationship Id="rId18" Type="http://schemas.openxmlformats.org/officeDocument/2006/relationships/tags" Target="../tags/tag370.xml"/><Relationship Id="rId26" Type="http://schemas.openxmlformats.org/officeDocument/2006/relationships/tags" Target="../tags/tag378.xml"/><Relationship Id="rId39" Type="http://schemas.openxmlformats.org/officeDocument/2006/relationships/tags" Target="../tags/tag391.xml"/><Relationship Id="rId21" Type="http://schemas.openxmlformats.org/officeDocument/2006/relationships/tags" Target="../tags/tag373.xml"/><Relationship Id="rId34" Type="http://schemas.openxmlformats.org/officeDocument/2006/relationships/tags" Target="../tags/tag386.xml"/><Relationship Id="rId42" Type="http://schemas.openxmlformats.org/officeDocument/2006/relationships/tags" Target="../tags/tag394.xml"/><Relationship Id="rId47" Type="http://schemas.openxmlformats.org/officeDocument/2006/relationships/image" Target="../media/image19.png"/><Relationship Id="rId7" Type="http://schemas.openxmlformats.org/officeDocument/2006/relationships/tags" Target="../tags/tag359.xml"/><Relationship Id="rId2" Type="http://schemas.openxmlformats.org/officeDocument/2006/relationships/tags" Target="../tags/tag354.xml"/><Relationship Id="rId16" Type="http://schemas.openxmlformats.org/officeDocument/2006/relationships/tags" Target="../tags/tag368.xml"/><Relationship Id="rId29" Type="http://schemas.openxmlformats.org/officeDocument/2006/relationships/tags" Target="../tags/tag381.xml"/><Relationship Id="rId1" Type="http://schemas.openxmlformats.org/officeDocument/2006/relationships/tags" Target="../tags/tag353.xml"/><Relationship Id="rId6" Type="http://schemas.openxmlformats.org/officeDocument/2006/relationships/tags" Target="../tags/tag358.xml"/><Relationship Id="rId11" Type="http://schemas.openxmlformats.org/officeDocument/2006/relationships/tags" Target="../tags/tag363.xml"/><Relationship Id="rId24" Type="http://schemas.openxmlformats.org/officeDocument/2006/relationships/tags" Target="../tags/tag376.xml"/><Relationship Id="rId32" Type="http://schemas.openxmlformats.org/officeDocument/2006/relationships/tags" Target="../tags/tag384.xml"/><Relationship Id="rId37" Type="http://schemas.openxmlformats.org/officeDocument/2006/relationships/tags" Target="../tags/tag389.xml"/><Relationship Id="rId40" Type="http://schemas.openxmlformats.org/officeDocument/2006/relationships/tags" Target="../tags/tag392.xml"/><Relationship Id="rId45" Type="http://schemas.openxmlformats.org/officeDocument/2006/relationships/slideLayout" Target="../slideLayouts/slideLayout2.xml"/><Relationship Id="rId5" Type="http://schemas.openxmlformats.org/officeDocument/2006/relationships/tags" Target="../tags/tag357.xml"/><Relationship Id="rId15" Type="http://schemas.openxmlformats.org/officeDocument/2006/relationships/tags" Target="../tags/tag367.xml"/><Relationship Id="rId23" Type="http://schemas.openxmlformats.org/officeDocument/2006/relationships/tags" Target="../tags/tag375.xml"/><Relationship Id="rId28" Type="http://schemas.openxmlformats.org/officeDocument/2006/relationships/tags" Target="../tags/tag380.xml"/><Relationship Id="rId36" Type="http://schemas.openxmlformats.org/officeDocument/2006/relationships/tags" Target="../tags/tag388.xml"/><Relationship Id="rId10" Type="http://schemas.openxmlformats.org/officeDocument/2006/relationships/tags" Target="../tags/tag362.xml"/><Relationship Id="rId19" Type="http://schemas.openxmlformats.org/officeDocument/2006/relationships/tags" Target="../tags/tag371.xml"/><Relationship Id="rId31" Type="http://schemas.openxmlformats.org/officeDocument/2006/relationships/tags" Target="../tags/tag383.xml"/><Relationship Id="rId44" Type="http://schemas.openxmlformats.org/officeDocument/2006/relationships/tags" Target="../tags/tag396.xml"/><Relationship Id="rId4" Type="http://schemas.openxmlformats.org/officeDocument/2006/relationships/tags" Target="../tags/tag356.xml"/><Relationship Id="rId9" Type="http://schemas.openxmlformats.org/officeDocument/2006/relationships/tags" Target="../tags/tag361.xml"/><Relationship Id="rId14" Type="http://schemas.openxmlformats.org/officeDocument/2006/relationships/tags" Target="../tags/tag366.xml"/><Relationship Id="rId22" Type="http://schemas.openxmlformats.org/officeDocument/2006/relationships/tags" Target="../tags/tag374.xml"/><Relationship Id="rId27" Type="http://schemas.openxmlformats.org/officeDocument/2006/relationships/tags" Target="../tags/tag379.xml"/><Relationship Id="rId30" Type="http://schemas.openxmlformats.org/officeDocument/2006/relationships/tags" Target="../tags/tag382.xml"/><Relationship Id="rId35" Type="http://schemas.openxmlformats.org/officeDocument/2006/relationships/tags" Target="../tags/tag387.xml"/><Relationship Id="rId43" Type="http://schemas.openxmlformats.org/officeDocument/2006/relationships/tags" Target="../tags/tag395.xml"/><Relationship Id="rId8" Type="http://schemas.openxmlformats.org/officeDocument/2006/relationships/tags" Target="../tags/tag360.xml"/><Relationship Id="rId3" Type="http://schemas.openxmlformats.org/officeDocument/2006/relationships/tags" Target="../tags/tag355.xml"/><Relationship Id="rId12" Type="http://schemas.openxmlformats.org/officeDocument/2006/relationships/tags" Target="../tags/tag364.xml"/><Relationship Id="rId17" Type="http://schemas.openxmlformats.org/officeDocument/2006/relationships/tags" Target="../tags/tag369.xml"/><Relationship Id="rId25" Type="http://schemas.openxmlformats.org/officeDocument/2006/relationships/tags" Target="../tags/tag377.xml"/><Relationship Id="rId33" Type="http://schemas.openxmlformats.org/officeDocument/2006/relationships/tags" Target="../tags/tag385.xml"/><Relationship Id="rId38" Type="http://schemas.openxmlformats.org/officeDocument/2006/relationships/tags" Target="../tags/tag390.xml"/><Relationship Id="rId46" Type="http://schemas.openxmlformats.org/officeDocument/2006/relationships/image" Target="../media/image18.png"/><Relationship Id="rId20" Type="http://schemas.openxmlformats.org/officeDocument/2006/relationships/tags" Target="../tags/tag372.xml"/><Relationship Id="rId41" Type="http://schemas.openxmlformats.org/officeDocument/2006/relationships/tags" Target="../tags/tag39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10" Type="http://schemas.openxmlformats.org/officeDocument/2006/relationships/image" Target="../media/image46.png"/><Relationship Id="rId4" Type="http://schemas.openxmlformats.org/officeDocument/2006/relationships/image" Target="../media/image40.png"/><Relationship Id="rId9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69.xml"/><Relationship Id="rId7" Type="http://schemas.openxmlformats.org/officeDocument/2006/relationships/image" Target="../media/image4.jpeg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image" Target="../media/image3.jpe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7" Type="http://schemas.openxmlformats.org/officeDocument/2006/relationships/tags" Target="../tags/tag7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10" Type="http://schemas.openxmlformats.org/officeDocument/2006/relationships/image" Target="../media/image6.jpeg"/><Relationship Id="rId4" Type="http://schemas.openxmlformats.org/officeDocument/2006/relationships/tags" Target="../tags/tag74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tags" Target="../tags/tag103.xml"/><Relationship Id="rId117" Type="http://schemas.openxmlformats.org/officeDocument/2006/relationships/tags" Target="../tags/tag194.xml"/><Relationship Id="rId21" Type="http://schemas.openxmlformats.org/officeDocument/2006/relationships/tags" Target="../tags/tag98.xml"/><Relationship Id="rId42" Type="http://schemas.openxmlformats.org/officeDocument/2006/relationships/tags" Target="../tags/tag119.xml"/><Relationship Id="rId47" Type="http://schemas.openxmlformats.org/officeDocument/2006/relationships/tags" Target="../tags/tag124.xml"/><Relationship Id="rId63" Type="http://schemas.openxmlformats.org/officeDocument/2006/relationships/tags" Target="../tags/tag140.xml"/><Relationship Id="rId68" Type="http://schemas.openxmlformats.org/officeDocument/2006/relationships/tags" Target="../tags/tag145.xml"/><Relationship Id="rId84" Type="http://schemas.openxmlformats.org/officeDocument/2006/relationships/tags" Target="../tags/tag161.xml"/><Relationship Id="rId89" Type="http://schemas.openxmlformats.org/officeDocument/2006/relationships/tags" Target="../tags/tag166.xml"/><Relationship Id="rId112" Type="http://schemas.openxmlformats.org/officeDocument/2006/relationships/tags" Target="../tags/tag189.xml"/><Relationship Id="rId16" Type="http://schemas.openxmlformats.org/officeDocument/2006/relationships/tags" Target="../tags/tag93.xml"/><Relationship Id="rId107" Type="http://schemas.openxmlformats.org/officeDocument/2006/relationships/tags" Target="../tags/tag184.xml"/><Relationship Id="rId11" Type="http://schemas.openxmlformats.org/officeDocument/2006/relationships/tags" Target="../tags/tag88.xml"/><Relationship Id="rId32" Type="http://schemas.openxmlformats.org/officeDocument/2006/relationships/tags" Target="../tags/tag109.xml"/><Relationship Id="rId37" Type="http://schemas.openxmlformats.org/officeDocument/2006/relationships/tags" Target="../tags/tag114.xml"/><Relationship Id="rId53" Type="http://schemas.openxmlformats.org/officeDocument/2006/relationships/tags" Target="../tags/tag130.xml"/><Relationship Id="rId58" Type="http://schemas.openxmlformats.org/officeDocument/2006/relationships/tags" Target="../tags/tag135.xml"/><Relationship Id="rId74" Type="http://schemas.openxmlformats.org/officeDocument/2006/relationships/tags" Target="../tags/tag151.xml"/><Relationship Id="rId79" Type="http://schemas.openxmlformats.org/officeDocument/2006/relationships/tags" Target="../tags/tag156.xml"/><Relationship Id="rId102" Type="http://schemas.openxmlformats.org/officeDocument/2006/relationships/tags" Target="../tags/tag179.xml"/><Relationship Id="rId123" Type="http://schemas.openxmlformats.org/officeDocument/2006/relationships/tags" Target="../tags/tag200.xml"/><Relationship Id="rId128" Type="http://schemas.openxmlformats.org/officeDocument/2006/relationships/image" Target="../media/image8.jpeg"/><Relationship Id="rId5" Type="http://schemas.openxmlformats.org/officeDocument/2006/relationships/tags" Target="../tags/tag82.xml"/><Relationship Id="rId90" Type="http://schemas.openxmlformats.org/officeDocument/2006/relationships/tags" Target="../tags/tag167.xml"/><Relationship Id="rId95" Type="http://schemas.openxmlformats.org/officeDocument/2006/relationships/tags" Target="../tags/tag172.xml"/><Relationship Id="rId22" Type="http://schemas.openxmlformats.org/officeDocument/2006/relationships/tags" Target="../tags/tag99.xml"/><Relationship Id="rId27" Type="http://schemas.openxmlformats.org/officeDocument/2006/relationships/tags" Target="../tags/tag104.xml"/><Relationship Id="rId43" Type="http://schemas.openxmlformats.org/officeDocument/2006/relationships/tags" Target="../tags/tag120.xml"/><Relationship Id="rId48" Type="http://schemas.openxmlformats.org/officeDocument/2006/relationships/tags" Target="../tags/tag125.xml"/><Relationship Id="rId64" Type="http://schemas.openxmlformats.org/officeDocument/2006/relationships/tags" Target="../tags/tag141.xml"/><Relationship Id="rId69" Type="http://schemas.openxmlformats.org/officeDocument/2006/relationships/tags" Target="../tags/tag146.xml"/><Relationship Id="rId113" Type="http://schemas.openxmlformats.org/officeDocument/2006/relationships/tags" Target="../tags/tag190.xml"/><Relationship Id="rId118" Type="http://schemas.openxmlformats.org/officeDocument/2006/relationships/tags" Target="../tags/tag195.xml"/><Relationship Id="rId80" Type="http://schemas.openxmlformats.org/officeDocument/2006/relationships/tags" Target="../tags/tag157.xml"/><Relationship Id="rId85" Type="http://schemas.openxmlformats.org/officeDocument/2006/relationships/tags" Target="../tags/tag162.xml"/><Relationship Id="rId12" Type="http://schemas.openxmlformats.org/officeDocument/2006/relationships/tags" Target="../tags/tag89.xml"/><Relationship Id="rId17" Type="http://schemas.openxmlformats.org/officeDocument/2006/relationships/tags" Target="../tags/tag94.xml"/><Relationship Id="rId33" Type="http://schemas.openxmlformats.org/officeDocument/2006/relationships/tags" Target="../tags/tag110.xml"/><Relationship Id="rId38" Type="http://schemas.openxmlformats.org/officeDocument/2006/relationships/tags" Target="../tags/tag115.xml"/><Relationship Id="rId59" Type="http://schemas.openxmlformats.org/officeDocument/2006/relationships/tags" Target="../tags/tag136.xml"/><Relationship Id="rId103" Type="http://schemas.openxmlformats.org/officeDocument/2006/relationships/tags" Target="../tags/tag180.xml"/><Relationship Id="rId108" Type="http://schemas.openxmlformats.org/officeDocument/2006/relationships/tags" Target="../tags/tag185.xml"/><Relationship Id="rId124" Type="http://schemas.openxmlformats.org/officeDocument/2006/relationships/tags" Target="../tags/tag201.xml"/><Relationship Id="rId54" Type="http://schemas.openxmlformats.org/officeDocument/2006/relationships/tags" Target="../tags/tag131.xml"/><Relationship Id="rId70" Type="http://schemas.openxmlformats.org/officeDocument/2006/relationships/tags" Target="../tags/tag147.xml"/><Relationship Id="rId75" Type="http://schemas.openxmlformats.org/officeDocument/2006/relationships/tags" Target="../tags/tag152.xml"/><Relationship Id="rId91" Type="http://schemas.openxmlformats.org/officeDocument/2006/relationships/tags" Target="../tags/tag168.xml"/><Relationship Id="rId96" Type="http://schemas.openxmlformats.org/officeDocument/2006/relationships/tags" Target="../tags/tag173.xml"/><Relationship Id="rId1" Type="http://schemas.openxmlformats.org/officeDocument/2006/relationships/tags" Target="../tags/tag78.xml"/><Relationship Id="rId6" Type="http://schemas.openxmlformats.org/officeDocument/2006/relationships/tags" Target="../tags/tag83.xml"/><Relationship Id="rId23" Type="http://schemas.openxmlformats.org/officeDocument/2006/relationships/tags" Target="../tags/tag100.xml"/><Relationship Id="rId28" Type="http://schemas.openxmlformats.org/officeDocument/2006/relationships/tags" Target="../tags/tag105.xml"/><Relationship Id="rId49" Type="http://schemas.openxmlformats.org/officeDocument/2006/relationships/tags" Target="../tags/tag126.xml"/><Relationship Id="rId114" Type="http://schemas.openxmlformats.org/officeDocument/2006/relationships/tags" Target="../tags/tag191.xml"/><Relationship Id="rId119" Type="http://schemas.openxmlformats.org/officeDocument/2006/relationships/tags" Target="../tags/tag196.xml"/><Relationship Id="rId44" Type="http://schemas.openxmlformats.org/officeDocument/2006/relationships/tags" Target="../tags/tag121.xml"/><Relationship Id="rId60" Type="http://schemas.openxmlformats.org/officeDocument/2006/relationships/tags" Target="../tags/tag137.xml"/><Relationship Id="rId65" Type="http://schemas.openxmlformats.org/officeDocument/2006/relationships/tags" Target="../tags/tag142.xml"/><Relationship Id="rId81" Type="http://schemas.openxmlformats.org/officeDocument/2006/relationships/tags" Target="../tags/tag158.xml"/><Relationship Id="rId86" Type="http://schemas.openxmlformats.org/officeDocument/2006/relationships/tags" Target="../tags/tag163.xml"/><Relationship Id="rId13" Type="http://schemas.openxmlformats.org/officeDocument/2006/relationships/tags" Target="../tags/tag90.xml"/><Relationship Id="rId18" Type="http://schemas.openxmlformats.org/officeDocument/2006/relationships/tags" Target="../tags/tag95.xml"/><Relationship Id="rId39" Type="http://schemas.openxmlformats.org/officeDocument/2006/relationships/tags" Target="../tags/tag116.xml"/><Relationship Id="rId109" Type="http://schemas.openxmlformats.org/officeDocument/2006/relationships/tags" Target="../tags/tag186.xml"/><Relationship Id="rId34" Type="http://schemas.openxmlformats.org/officeDocument/2006/relationships/tags" Target="../tags/tag111.xml"/><Relationship Id="rId50" Type="http://schemas.openxmlformats.org/officeDocument/2006/relationships/tags" Target="../tags/tag127.xml"/><Relationship Id="rId55" Type="http://schemas.openxmlformats.org/officeDocument/2006/relationships/tags" Target="../tags/tag132.xml"/><Relationship Id="rId76" Type="http://schemas.openxmlformats.org/officeDocument/2006/relationships/tags" Target="../tags/tag153.xml"/><Relationship Id="rId97" Type="http://schemas.openxmlformats.org/officeDocument/2006/relationships/tags" Target="../tags/tag174.xml"/><Relationship Id="rId104" Type="http://schemas.openxmlformats.org/officeDocument/2006/relationships/tags" Target="../tags/tag181.xml"/><Relationship Id="rId120" Type="http://schemas.openxmlformats.org/officeDocument/2006/relationships/tags" Target="../tags/tag197.xml"/><Relationship Id="rId125" Type="http://schemas.openxmlformats.org/officeDocument/2006/relationships/tags" Target="../tags/tag202.xml"/><Relationship Id="rId7" Type="http://schemas.openxmlformats.org/officeDocument/2006/relationships/tags" Target="../tags/tag84.xml"/><Relationship Id="rId71" Type="http://schemas.openxmlformats.org/officeDocument/2006/relationships/tags" Target="../tags/tag148.xml"/><Relationship Id="rId92" Type="http://schemas.openxmlformats.org/officeDocument/2006/relationships/tags" Target="../tags/tag169.xml"/><Relationship Id="rId2" Type="http://schemas.openxmlformats.org/officeDocument/2006/relationships/tags" Target="../tags/tag79.xml"/><Relationship Id="rId29" Type="http://schemas.openxmlformats.org/officeDocument/2006/relationships/tags" Target="../tags/tag106.xml"/><Relationship Id="rId24" Type="http://schemas.openxmlformats.org/officeDocument/2006/relationships/tags" Target="../tags/tag101.xml"/><Relationship Id="rId40" Type="http://schemas.openxmlformats.org/officeDocument/2006/relationships/tags" Target="../tags/tag117.xml"/><Relationship Id="rId45" Type="http://schemas.openxmlformats.org/officeDocument/2006/relationships/tags" Target="../tags/tag122.xml"/><Relationship Id="rId66" Type="http://schemas.openxmlformats.org/officeDocument/2006/relationships/tags" Target="../tags/tag143.xml"/><Relationship Id="rId87" Type="http://schemas.openxmlformats.org/officeDocument/2006/relationships/tags" Target="../tags/tag164.xml"/><Relationship Id="rId110" Type="http://schemas.openxmlformats.org/officeDocument/2006/relationships/tags" Target="../tags/tag187.xml"/><Relationship Id="rId115" Type="http://schemas.openxmlformats.org/officeDocument/2006/relationships/tags" Target="../tags/tag192.xml"/><Relationship Id="rId61" Type="http://schemas.openxmlformats.org/officeDocument/2006/relationships/tags" Target="../tags/tag138.xml"/><Relationship Id="rId82" Type="http://schemas.openxmlformats.org/officeDocument/2006/relationships/tags" Target="../tags/tag159.xml"/><Relationship Id="rId19" Type="http://schemas.openxmlformats.org/officeDocument/2006/relationships/tags" Target="../tags/tag96.xml"/><Relationship Id="rId14" Type="http://schemas.openxmlformats.org/officeDocument/2006/relationships/tags" Target="../tags/tag91.xml"/><Relationship Id="rId30" Type="http://schemas.openxmlformats.org/officeDocument/2006/relationships/tags" Target="../tags/tag107.xml"/><Relationship Id="rId35" Type="http://schemas.openxmlformats.org/officeDocument/2006/relationships/tags" Target="../tags/tag112.xml"/><Relationship Id="rId56" Type="http://schemas.openxmlformats.org/officeDocument/2006/relationships/tags" Target="../tags/tag133.xml"/><Relationship Id="rId77" Type="http://schemas.openxmlformats.org/officeDocument/2006/relationships/tags" Target="../tags/tag154.xml"/><Relationship Id="rId100" Type="http://schemas.openxmlformats.org/officeDocument/2006/relationships/tags" Target="../tags/tag177.xml"/><Relationship Id="rId105" Type="http://schemas.openxmlformats.org/officeDocument/2006/relationships/tags" Target="../tags/tag182.xml"/><Relationship Id="rId126" Type="http://schemas.openxmlformats.org/officeDocument/2006/relationships/slideLayout" Target="../slideLayouts/slideLayout2.xml"/><Relationship Id="rId8" Type="http://schemas.openxmlformats.org/officeDocument/2006/relationships/tags" Target="../tags/tag85.xml"/><Relationship Id="rId51" Type="http://schemas.openxmlformats.org/officeDocument/2006/relationships/tags" Target="../tags/tag128.xml"/><Relationship Id="rId72" Type="http://schemas.openxmlformats.org/officeDocument/2006/relationships/tags" Target="../tags/tag149.xml"/><Relationship Id="rId93" Type="http://schemas.openxmlformats.org/officeDocument/2006/relationships/tags" Target="../tags/tag170.xml"/><Relationship Id="rId98" Type="http://schemas.openxmlformats.org/officeDocument/2006/relationships/tags" Target="../tags/tag175.xml"/><Relationship Id="rId121" Type="http://schemas.openxmlformats.org/officeDocument/2006/relationships/tags" Target="../tags/tag198.xml"/><Relationship Id="rId3" Type="http://schemas.openxmlformats.org/officeDocument/2006/relationships/tags" Target="../tags/tag80.xml"/><Relationship Id="rId25" Type="http://schemas.openxmlformats.org/officeDocument/2006/relationships/tags" Target="../tags/tag102.xml"/><Relationship Id="rId46" Type="http://schemas.openxmlformats.org/officeDocument/2006/relationships/tags" Target="../tags/tag123.xml"/><Relationship Id="rId67" Type="http://schemas.openxmlformats.org/officeDocument/2006/relationships/tags" Target="../tags/tag144.xml"/><Relationship Id="rId116" Type="http://schemas.openxmlformats.org/officeDocument/2006/relationships/tags" Target="../tags/tag193.xml"/><Relationship Id="rId20" Type="http://schemas.openxmlformats.org/officeDocument/2006/relationships/tags" Target="../tags/tag97.xml"/><Relationship Id="rId41" Type="http://schemas.openxmlformats.org/officeDocument/2006/relationships/tags" Target="../tags/tag118.xml"/><Relationship Id="rId62" Type="http://schemas.openxmlformats.org/officeDocument/2006/relationships/tags" Target="../tags/tag139.xml"/><Relationship Id="rId83" Type="http://schemas.openxmlformats.org/officeDocument/2006/relationships/tags" Target="../tags/tag160.xml"/><Relationship Id="rId88" Type="http://schemas.openxmlformats.org/officeDocument/2006/relationships/tags" Target="../tags/tag165.xml"/><Relationship Id="rId111" Type="http://schemas.openxmlformats.org/officeDocument/2006/relationships/tags" Target="../tags/tag188.xml"/><Relationship Id="rId15" Type="http://schemas.openxmlformats.org/officeDocument/2006/relationships/tags" Target="../tags/tag92.xml"/><Relationship Id="rId36" Type="http://schemas.openxmlformats.org/officeDocument/2006/relationships/tags" Target="../tags/tag113.xml"/><Relationship Id="rId57" Type="http://schemas.openxmlformats.org/officeDocument/2006/relationships/tags" Target="../tags/tag134.xml"/><Relationship Id="rId106" Type="http://schemas.openxmlformats.org/officeDocument/2006/relationships/tags" Target="../tags/tag183.xml"/><Relationship Id="rId127" Type="http://schemas.openxmlformats.org/officeDocument/2006/relationships/image" Target="../media/image7.jpeg"/><Relationship Id="rId10" Type="http://schemas.openxmlformats.org/officeDocument/2006/relationships/tags" Target="../tags/tag87.xml"/><Relationship Id="rId31" Type="http://schemas.openxmlformats.org/officeDocument/2006/relationships/tags" Target="../tags/tag108.xml"/><Relationship Id="rId52" Type="http://schemas.openxmlformats.org/officeDocument/2006/relationships/tags" Target="../tags/tag129.xml"/><Relationship Id="rId73" Type="http://schemas.openxmlformats.org/officeDocument/2006/relationships/tags" Target="../tags/tag150.xml"/><Relationship Id="rId78" Type="http://schemas.openxmlformats.org/officeDocument/2006/relationships/tags" Target="../tags/tag155.xml"/><Relationship Id="rId94" Type="http://schemas.openxmlformats.org/officeDocument/2006/relationships/tags" Target="../tags/tag171.xml"/><Relationship Id="rId99" Type="http://schemas.openxmlformats.org/officeDocument/2006/relationships/tags" Target="../tags/tag176.xml"/><Relationship Id="rId101" Type="http://schemas.openxmlformats.org/officeDocument/2006/relationships/tags" Target="../tags/tag178.xml"/><Relationship Id="rId122" Type="http://schemas.openxmlformats.org/officeDocument/2006/relationships/tags" Target="../tags/tag199.xml"/><Relationship Id="rId4" Type="http://schemas.openxmlformats.org/officeDocument/2006/relationships/tags" Target="../tags/tag81.xml"/><Relationship Id="rId9" Type="http://schemas.openxmlformats.org/officeDocument/2006/relationships/tags" Target="../tags/tag8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05.xml"/><Relationship Id="rId2" Type="http://schemas.openxmlformats.org/officeDocument/2006/relationships/tags" Target="../tags/tag204.xml"/><Relationship Id="rId1" Type="http://schemas.openxmlformats.org/officeDocument/2006/relationships/tags" Target="../tags/tag20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14.xml"/><Relationship Id="rId13" Type="http://schemas.openxmlformats.org/officeDocument/2006/relationships/tags" Target="../tags/tag219.xml"/><Relationship Id="rId18" Type="http://schemas.openxmlformats.org/officeDocument/2006/relationships/image" Target="../media/image4.jpeg"/><Relationship Id="rId3" Type="http://schemas.openxmlformats.org/officeDocument/2006/relationships/tags" Target="../tags/tag209.xml"/><Relationship Id="rId7" Type="http://schemas.openxmlformats.org/officeDocument/2006/relationships/tags" Target="../tags/tag213.xml"/><Relationship Id="rId12" Type="http://schemas.openxmlformats.org/officeDocument/2006/relationships/tags" Target="../tags/tag218.xml"/><Relationship Id="rId17" Type="http://schemas.openxmlformats.org/officeDocument/2006/relationships/image" Target="../media/image3.jpeg"/><Relationship Id="rId2" Type="http://schemas.openxmlformats.org/officeDocument/2006/relationships/tags" Target="../tags/tag208.xml"/><Relationship Id="rId16" Type="http://schemas.openxmlformats.org/officeDocument/2006/relationships/slideLayout" Target="../slideLayouts/slideLayout2.xml"/><Relationship Id="rId20" Type="http://schemas.openxmlformats.org/officeDocument/2006/relationships/image" Target="../media/image11.png"/><Relationship Id="rId1" Type="http://schemas.openxmlformats.org/officeDocument/2006/relationships/tags" Target="../tags/tag207.xml"/><Relationship Id="rId6" Type="http://schemas.openxmlformats.org/officeDocument/2006/relationships/tags" Target="../tags/tag212.xml"/><Relationship Id="rId11" Type="http://schemas.openxmlformats.org/officeDocument/2006/relationships/tags" Target="../tags/tag217.xml"/><Relationship Id="rId5" Type="http://schemas.openxmlformats.org/officeDocument/2006/relationships/tags" Target="../tags/tag211.xml"/><Relationship Id="rId15" Type="http://schemas.openxmlformats.org/officeDocument/2006/relationships/tags" Target="../tags/tag221.xml"/><Relationship Id="rId10" Type="http://schemas.openxmlformats.org/officeDocument/2006/relationships/tags" Target="../tags/tag216.xml"/><Relationship Id="rId19" Type="http://schemas.openxmlformats.org/officeDocument/2006/relationships/tags" Target="../tags/tag212.xml"/><Relationship Id="rId4" Type="http://schemas.openxmlformats.org/officeDocument/2006/relationships/tags" Target="../tags/tag210.xml"/><Relationship Id="rId9" Type="http://schemas.openxmlformats.org/officeDocument/2006/relationships/tags" Target="../tags/tag215.xml"/><Relationship Id="rId14" Type="http://schemas.openxmlformats.org/officeDocument/2006/relationships/tags" Target="../tags/tag22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224.xml"/><Relationship Id="rId7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tags" Target="../tags/tag222.xml"/><Relationship Id="rId6" Type="http://schemas.openxmlformats.org/officeDocument/2006/relationships/image" Target="../media/image9.png"/><Relationship Id="rId11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4.png"/><Relationship Id="rId4" Type="http://schemas.openxmlformats.org/officeDocument/2006/relationships/tags" Target="../tags/tag225.xml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1" descr="HTC_Vive_Controller">
            <a:extLst>
              <a:ext uri="{FF2B5EF4-FFF2-40B4-BE49-F238E27FC236}">
                <a16:creationId xmlns:a16="http://schemas.microsoft.com/office/drawing/2014/main" id="{532C1C01-7212-459E-A9C1-8C29E0689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52" y="1167731"/>
            <a:ext cx="6089650" cy="341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2">
            <a:extLst>
              <a:ext uri="{FF2B5EF4-FFF2-40B4-BE49-F238E27FC236}">
                <a16:creationId xmlns:a16="http://schemas.microsoft.com/office/drawing/2014/main" id="{F2F45EA9-4E15-4D83-8B98-C36ABB3EF2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13900" y="3108088"/>
            <a:ext cx="1163320" cy="306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 dirty="0"/>
              <a:t>(Backspace)</a:t>
            </a:r>
          </a:p>
        </p:txBody>
      </p:sp>
      <p:sp>
        <p:nvSpPr>
          <p:cNvPr id="7" name="文本框 3">
            <a:extLst>
              <a:ext uri="{FF2B5EF4-FFF2-40B4-BE49-F238E27FC236}">
                <a16:creationId xmlns:a16="http://schemas.microsoft.com/office/drawing/2014/main" id="{2B71BC3F-186C-4F13-AF07-F18CC56152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28785" y="2186561"/>
            <a:ext cx="1733550" cy="460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200" dirty="0"/>
              <a:t>(Word Correction/</a:t>
            </a:r>
          </a:p>
          <a:p>
            <a:pPr algn="ctr"/>
            <a:r>
              <a:rPr lang="en-US" altLang="zh-CN" sz="1200" dirty="0"/>
              <a:t>Caret Moving)</a:t>
            </a:r>
          </a:p>
        </p:txBody>
      </p:sp>
      <p:sp>
        <p:nvSpPr>
          <p:cNvPr id="8" name="文本框 4">
            <a:extLst>
              <a:ext uri="{FF2B5EF4-FFF2-40B4-BE49-F238E27FC236}">
                <a16:creationId xmlns:a16="http://schemas.microsoft.com/office/drawing/2014/main" id="{21836DDB-7ABE-4BBE-A205-E4D15CDEAC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28785" y="2739700"/>
            <a:ext cx="1733550" cy="275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200" dirty="0"/>
              <a:t>(Customize)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71A34261-D99B-46E1-9049-85DD9B21E36B}"/>
              </a:ext>
            </a:extLst>
          </p:cNvPr>
          <p:cNvGrpSpPr/>
          <p:nvPr/>
        </p:nvGrpSpPr>
        <p:grpSpPr>
          <a:xfrm>
            <a:off x="2334683" y="397408"/>
            <a:ext cx="6983233" cy="5876395"/>
            <a:chOff x="2334683" y="397408"/>
            <a:chExt cx="6983233" cy="5876395"/>
          </a:xfrm>
        </p:grpSpPr>
        <p:pic>
          <p:nvPicPr>
            <p:cNvPr id="78" name="Picture 2" descr="C:\Users\admin\Desktop\图片1.png">
              <a:extLst>
                <a:ext uri="{FF2B5EF4-FFF2-40B4-BE49-F238E27FC236}">
                  <a16:creationId xmlns:a16="http://schemas.microsoft.com/office/drawing/2014/main" id="{F70BF712-2046-4A3F-AAE9-2EEB3E544A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34683" y="397408"/>
              <a:ext cx="6983233" cy="58226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9" name="文本框 6">
              <a:extLst>
                <a:ext uri="{FF2B5EF4-FFF2-40B4-BE49-F238E27FC236}">
                  <a16:creationId xmlns:a16="http://schemas.microsoft.com/office/drawing/2014/main" id="{AFDA8F7C-3617-4266-9E37-87827B2E33C0}"/>
                </a:ext>
              </a:extLst>
            </p:cNvPr>
            <p:cNvSpPr txBox="1"/>
            <p:nvPr/>
          </p:nvSpPr>
          <p:spPr>
            <a:xfrm>
              <a:off x="4785204" y="4670187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0" name="文本框 6">
              <a:extLst>
                <a:ext uri="{FF2B5EF4-FFF2-40B4-BE49-F238E27FC236}">
                  <a16:creationId xmlns:a16="http://schemas.microsoft.com/office/drawing/2014/main" id="{996D2A6E-A382-4AC3-AE9B-8ED34189DEF5}"/>
                </a:ext>
              </a:extLst>
            </p:cNvPr>
            <p:cNvSpPr txBox="1"/>
            <p:nvPr/>
          </p:nvSpPr>
          <p:spPr>
            <a:xfrm>
              <a:off x="4494786" y="3859801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1" name="文本框 6">
              <a:extLst>
                <a:ext uri="{FF2B5EF4-FFF2-40B4-BE49-F238E27FC236}">
                  <a16:creationId xmlns:a16="http://schemas.microsoft.com/office/drawing/2014/main" id="{41E8FFF3-9FCB-42DA-825A-B5618A9CFC0D}"/>
                </a:ext>
              </a:extLst>
            </p:cNvPr>
            <p:cNvSpPr txBox="1"/>
            <p:nvPr/>
          </p:nvSpPr>
          <p:spPr>
            <a:xfrm>
              <a:off x="4283874" y="2945813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2" name="文本框 6">
              <a:extLst>
                <a:ext uri="{FF2B5EF4-FFF2-40B4-BE49-F238E27FC236}">
                  <a16:creationId xmlns:a16="http://schemas.microsoft.com/office/drawing/2014/main" id="{792CA014-B65F-48D2-A55A-D3A9F081AA03}"/>
                </a:ext>
              </a:extLst>
            </p:cNvPr>
            <p:cNvSpPr txBox="1"/>
            <p:nvPr/>
          </p:nvSpPr>
          <p:spPr>
            <a:xfrm>
              <a:off x="4061285" y="2088948"/>
              <a:ext cx="930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91" name="文本框 6">
              <a:extLst>
                <a:ext uri="{FF2B5EF4-FFF2-40B4-BE49-F238E27FC236}">
                  <a16:creationId xmlns:a16="http://schemas.microsoft.com/office/drawing/2014/main" id="{AA65DE63-1D53-4976-B4EB-1B2553FE350F}"/>
                </a:ext>
              </a:extLst>
            </p:cNvPr>
            <p:cNvSpPr txBox="1"/>
            <p:nvPr/>
          </p:nvSpPr>
          <p:spPr>
            <a:xfrm>
              <a:off x="6537282" y="5627472"/>
              <a:ext cx="9309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8F87B0A-FCF7-4F2D-9422-C4D9187E8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12906" y="1534303"/>
              <a:ext cx="236240" cy="121931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F6E1B887-B7BF-43F5-AF4F-266ACA1B5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3550" y="2845567"/>
              <a:ext cx="236240" cy="121931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336AA3D-375C-4A96-B5DE-4D485096E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790" y="3693596"/>
              <a:ext cx="236240" cy="121931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9C39C5C-E24F-41BC-94F2-A8C2C3751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94786" y="4539251"/>
              <a:ext cx="236240" cy="121931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3F07876-1C57-49BD-B287-F94E55F64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49329" y="5396500"/>
              <a:ext cx="236240" cy="121931"/>
            </a:xfrm>
            <a:prstGeom prst="rect">
              <a:avLst/>
            </a:prstGeom>
          </p:spPr>
        </p:pic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4A3AA391-AE15-4BBA-A79B-C3F16339764F}"/>
                </a:ext>
              </a:extLst>
            </p:cNvPr>
            <p:cNvSpPr/>
            <p:nvPr/>
          </p:nvSpPr>
          <p:spPr>
            <a:xfrm>
              <a:off x="3512977" y="1169266"/>
              <a:ext cx="4431702" cy="4431702"/>
            </a:xfrm>
            <a:prstGeom prst="ellipse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87" name="文本框 6">
              <a:extLst>
                <a:ext uri="{FF2B5EF4-FFF2-40B4-BE49-F238E27FC236}">
                  <a16:creationId xmlns:a16="http://schemas.microsoft.com/office/drawing/2014/main" id="{8D21A1E5-3A14-4978-8B93-E89508EF838E}"/>
                </a:ext>
              </a:extLst>
            </p:cNvPr>
            <p:cNvSpPr txBox="1"/>
            <p:nvPr/>
          </p:nvSpPr>
          <p:spPr>
            <a:xfrm>
              <a:off x="5317147" y="1460074"/>
              <a:ext cx="4372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4B5759D4-969C-4569-86A0-92A21F4579B7}"/>
                </a:ext>
              </a:extLst>
            </p:cNvPr>
            <p:cNvSpPr/>
            <p:nvPr/>
          </p:nvSpPr>
          <p:spPr>
            <a:xfrm>
              <a:off x="5285885" y="2051472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96" name="图片 95">
              <a:extLst>
                <a:ext uri="{FF2B5EF4-FFF2-40B4-BE49-F238E27FC236}">
                  <a16:creationId xmlns:a16="http://schemas.microsoft.com/office/drawing/2014/main" id="{C4C7E421-826A-4377-892A-A10F7DB10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73748" y="2380679"/>
              <a:ext cx="236240" cy="121931"/>
            </a:xfrm>
            <a:prstGeom prst="rect">
              <a:avLst/>
            </a:prstGeom>
          </p:spPr>
        </p:pic>
        <p:sp>
          <p:nvSpPr>
            <p:cNvPr id="97" name="文本框 6">
              <a:extLst>
                <a:ext uri="{FF2B5EF4-FFF2-40B4-BE49-F238E27FC236}">
                  <a16:creationId xmlns:a16="http://schemas.microsoft.com/office/drawing/2014/main" id="{17AE9205-71F5-4F6A-B2E0-77A6BB90F374}"/>
                </a:ext>
              </a:extLst>
            </p:cNvPr>
            <p:cNvSpPr txBox="1"/>
            <p:nvPr/>
          </p:nvSpPr>
          <p:spPr>
            <a:xfrm>
              <a:off x="5572698" y="2313073"/>
              <a:ext cx="4788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93BAA742-98A4-4E10-9A8E-BDC5FA9C9892}"/>
                </a:ext>
              </a:extLst>
            </p:cNvPr>
            <p:cNvSpPr/>
            <p:nvPr/>
          </p:nvSpPr>
          <p:spPr>
            <a:xfrm>
              <a:off x="5546727" y="2897848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99" name="图片 98">
              <a:extLst>
                <a:ext uri="{FF2B5EF4-FFF2-40B4-BE49-F238E27FC236}">
                  <a16:creationId xmlns:a16="http://schemas.microsoft.com/office/drawing/2014/main" id="{4F6C5152-F63F-4C24-8E84-D806E889A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124" y="3227055"/>
              <a:ext cx="236240" cy="121931"/>
            </a:xfrm>
            <a:prstGeom prst="rect">
              <a:avLst/>
            </a:prstGeom>
          </p:spPr>
        </p:pic>
        <p:sp>
          <p:nvSpPr>
            <p:cNvPr id="100" name="文本框 6">
              <a:extLst>
                <a:ext uri="{FF2B5EF4-FFF2-40B4-BE49-F238E27FC236}">
                  <a16:creationId xmlns:a16="http://schemas.microsoft.com/office/drawing/2014/main" id="{C383E04D-FC4E-41B0-A8E1-20F3106B855D}"/>
                </a:ext>
              </a:extLst>
            </p:cNvPr>
            <p:cNvSpPr txBox="1"/>
            <p:nvPr/>
          </p:nvSpPr>
          <p:spPr>
            <a:xfrm>
              <a:off x="5952686" y="3679040"/>
              <a:ext cx="4745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01" name="椭圆 100">
              <a:extLst>
                <a:ext uri="{FF2B5EF4-FFF2-40B4-BE49-F238E27FC236}">
                  <a16:creationId xmlns:a16="http://schemas.microsoft.com/office/drawing/2014/main" id="{C9658AB0-00BE-49A6-BE9C-BB549AA8B765}"/>
                </a:ext>
              </a:extLst>
            </p:cNvPr>
            <p:cNvSpPr/>
            <p:nvPr/>
          </p:nvSpPr>
          <p:spPr>
            <a:xfrm>
              <a:off x="5812103" y="3744224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102" name="图片 101">
              <a:extLst>
                <a:ext uri="{FF2B5EF4-FFF2-40B4-BE49-F238E27FC236}">
                  <a16:creationId xmlns:a16="http://schemas.microsoft.com/office/drawing/2014/main" id="{2C0A7321-42BA-4A0C-BFFB-B7EC3D9CD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8315" y="4088815"/>
              <a:ext cx="236240" cy="121931"/>
            </a:xfrm>
            <a:prstGeom prst="rect">
              <a:avLst/>
            </a:prstGeom>
          </p:spPr>
        </p:pic>
        <p:sp>
          <p:nvSpPr>
            <p:cNvPr id="103" name="文本框 6">
              <a:extLst>
                <a:ext uri="{FF2B5EF4-FFF2-40B4-BE49-F238E27FC236}">
                  <a16:creationId xmlns:a16="http://schemas.microsoft.com/office/drawing/2014/main" id="{6FD28553-EF0A-41A4-ADCC-84573D5FE8E1}"/>
                </a:ext>
              </a:extLst>
            </p:cNvPr>
            <p:cNvSpPr txBox="1"/>
            <p:nvPr/>
          </p:nvSpPr>
          <p:spPr>
            <a:xfrm>
              <a:off x="6189974" y="4572796"/>
              <a:ext cx="4745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id="{A61AC5D7-6364-4685-BC6E-D95F6702DF15}"/>
                </a:ext>
              </a:extLst>
            </p:cNvPr>
            <p:cNvSpPr/>
            <p:nvPr/>
          </p:nvSpPr>
          <p:spPr>
            <a:xfrm>
              <a:off x="6071294" y="4605984"/>
              <a:ext cx="119975" cy="1199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NSPad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3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3D6E501F-259C-4D97-B1C2-8044B9CFA45E}"/>
              </a:ext>
            </a:extLst>
          </p:cNvPr>
          <p:cNvGrpSpPr/>
          <p:nvPr/>
        </p:nvGrpSpPr>
        <p:grpSpPr>
          <a:xfrm>
            <a:off x="1410564" y="1305580"/>
            <a:ext cx="9091663" cy="4485600"/>
            <a:chOff x="1410564" y="1305580"/>
            <a:chExt cx="9091663" cy="4485600"/>
          </a:xfrm>
        </p:grpSpPr>
        <p:grpSp>
          <p:nvGrpSpPr>
            <p:cNvPr id="131" name="组合 130">
              <a:extLst>
                <a:ext uri="{FF2B5EF4-FFF2-40B4-BE49-F238E27FC236}">
                  <a16:creationId xmlns:a16="http://schemas.microsoft.com/office/drawing/2014/main" id="{5056F033-CF98-4551-8EFE-2C19131C92F1}"/>
                </a:ext>
              </a:extLst>
            </p:cNvPr>
            <p:cNvGrpSpPr/>
            <p:nvPr/>
          </p:nvGrpSpPr>
          <p:grpSpPr>
            <a:xfrm>
              <a:off x="1410564" y="1305580"/>
              <a:ext cx="4485600" cy="4485600"/>
              <a:chOff x="542" y="4946"/>
              <a:chExt cx="3780" cy="3780"/>
            </a:xfrm>
          </p:grpSpPr>
          <p:sp>
            <p:nvSpPr>
              <p:cNvPr id="132" name="椭圆 131">
                <a:extLst>
                  <a:ext uri="{FF2B5EF4-FFF2-40B4-BE49-F238E27FC236}">
                    <a16:creationId xmlns:a16="http://schemas.microsoft.com/office/drawing/2014/main" id="{5B0495C5-0B04-4642-8418-32E75124DC3F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>
                <a:off x="542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 dirty="0"/>
              </a:p>
            </p:txBody>
          </p:sp>
          <p:sp>
            <p:nvSpPr>
              <p:cNvPr id="133" name="矩形: 圆角 132">
                <a:extLst>
                  <a:ext uri="{FF2B5EF4-FFF2-40B4-BE49-F238E27FC236}">
                    <a16:creationId xmlns:a16="http://schemas.microsoft.com/office/drawing/2014/main" id="{C7BAEA51-85E1-4CD2-A234-1C0809984E46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>
                <a:off x="11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q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矩形: 圆角 133">
                <a:extLst>
                  <a:ext uri="{FF2B5EF4-FFF2-40B4-BE49-F238E27FC236}">
                    <a16:creationId xmlns:a16="http://schemas.microsoft.com/office/drawing/2014/main" id="{5B9723E1-F322-437A-B1FD-7B90DF1E9764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>
                <a:off x="16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w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: 圆角 134">
                <a:extLst>
                  <a:ext uri="{FF2B5EF4-FFF2-40B4-BE49-F238E27FC236}">
                    <a16:creationId xmlns:a16="http://schemas.microsoft.com/office/drawing/2014/main" id="{BBE32AFC-644B-4D96-BDBD-771BC84B4D84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220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e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矩形: 圆角 135">
                <a:extLst>
                  <a:ext uri="{FF2B5EF4-FFF2-40B4-BE49-F238E27FC236}">
                    <a16:creationId xmlns:a16="http://schemas.microsoft.com/office/drawing/2014/main" id="{588881B4-DCFA-4D58-AF99-A8047F1AAC4B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27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r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矩形: 圆角 136">
                <a:extLst>
                  <a:ext uri="{FF2B5EF4-FFF2-40B4-BE49-F238E27FC236}">
                    <a16:creationId xmlns:a16="http://schemas.microsoft.com/office/drawing/2014/main" id="{A7BEC2B5-3A74-4AE7-BCDF-C1982B47A4B7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>
                <a:off x="32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t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矩形: 圆角 137">
                <a:extLst>
                  <a:ext uri="{FF2B5EF4-FFF2-40B4-BE49-F238E27FC236}">
                    <a16:creationId xmlns:a16="http://schemas.microsoft.com/office/drawing/2014/main" id="{1AA89240-FC26-4587-B066-9AF221A77D93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13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a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矩形: 圆角 138">
                <a:extLst>
                  <a:ext uri="{FF2B5EF4-FFF2-40B4-BE49-F238E27FC236}">
                    <a16:creationId xmlns:a16="http://schemas.microsoft.com/office/drawing/2014/main" id="{70C44FC5-4489-4D46-BE5F-5621A84E4E0A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191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s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矩形: 圆角 139">
                <a:extLst>
                  <a:ext uri="{FF2B5EF4-FFF2-40B4-BE49-F238E27FC236}">
                    <a16:creationId xmlns:a16="http://schemas.microsoft.com/office/drawing/2014/main" id="{C6E2B3BB-18AC-4065-A604-16BFB17E8059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2449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d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矩形: 圆角 140">
                <a:extLst>
                  <a:ext uri="{FF2B5EF4-FFF2-40B4-BE49-F238E27FC236}">
                    <a16:creationId xmlns:a16="http://schemas.microsoft.com/office/drawing/2014/main" id="{81010085-98D9-422C-8D7B-6861BF9FDDE4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29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f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矩形: 圆角 141">
                <a:extLst>
                  <a:ext uri="{FF2B5EF4-FFF2-40B4-BE49-F238E27FC236}">
                    <a16:creationId xmlns:a16="http://schemas.microsoft.com/office/drawing/2014/main" id="{F9BEA715-3A05-45C7-9C17-872FAFD74686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3516" y="6334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g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矩形: 圆角 142">
                <a:extLst>
                  <a:ext uri="{FF2B5EF4-FFF2-40B4-BE49-F238E27FC236}">
                    <a16:creationId xmlns:a16="http://schemas.microsoft.com/office/drawing/2014/main" id="{58FE1116-2EE7-41BF-9B9F-1ED4F0C6EDCA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1916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z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: 圆角 152">
                <a:extLst>
                  <a:ext uri="{FF2B5EF4-FFF2-40B4-BE49-F238E27FC236}">
                    <a16:creationId xmlns:a16="http://schemas.microsoft.com/office/drawing/2014/main" id="{FF05474E-F66D-4763-8BDD-41B83930348B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2449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x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: 圆角 153">
                <a:extLst>
                  <a:ext uri="{FF2B5EF4-FFF2-40B4-BE49-F238E27FC236}">
                    <a16:creationId xmlns:a16="http://schemas.microsoft.com/office/drawing/2014/main" id="{4CA6F9C5-DC53-4DD7-B27A-9677D799D23A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2983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c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: 圆角 154">
                <a:extLst>
                  <a:ext uri="{FF2B5EF4-FFF2-40B4-BE49-F238E27FC236}">
                    <a16:creationId xmlns:a16="http://schemas.microsoft.com/office/drawing/2014/main" id="{A099A38D-2990-4386-BD07-531E81767876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3516" y="7111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v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: 圆角 155">
                <a:extLst>
                  <a:ext uri="{FF2B5EF4-FFF2-40B4-BE49-F238E27FC236}">
                    <a16:creationId xmlns:a16="http://schemas.microsoft.com/office/drawing/2014/main" id="{45CDF1C1-21AD-42CF-ADF7-0AB4A03175B2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1166" y="7117"/>
                <a:ext cx="646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600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57" name="矩形: 圆角 166">
                <a:extLst>
                  <a:ext uri="{FF2B5EF4-FFF2-40B4-BE49-F238E27FC236}">
                    <a16:creationId xmlns:a16="http://schemas.microsoft.com/office/drawing/2014/main" id="{85230EB2-E1CE-484E-B333-A14868CC8127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2707" y="7970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58" name="矩形: 圆角 166">
                <a:extLst>
                  <a:ext uri="{FF2B5EF4-FFF2-40B4-BE49-F238E27FC236}">
                    <a16:creationId xmlns:a16="http://schemas.microsoft.com/office/drawing/2014/main" id="{6B99F1C0-A2B3-41C3-85B8-3C3B306B0724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2305" y="7980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159" name="文本框 158">
                <a:extLst>
                  <a:ext uri="{FF2B5EF4-FFF2-40B4-BE49-F238E27FC236}">
                    <a16:creationId xmlns:a16="http://schemas.microsoft.com/office/drawing/2014/main" id="{BFDF575B-1885-4D22-B5A2-862EAB66ED42}"/>
                  </a:ext>
                </a:extLst>
              </p:cNvPr>
              <p:cNvSpPr txBox="1"/>
              <p:nvPr>
                <p:custDataLst>
                  <p:tags r:id="rId40"/>
                </p:custDataLst>
              </p:nvPr>
            </p:nvSpPr>
            <p:spPr>
              <a:xfrm>
                <a:off x="1432" y="7972"/>
                <a:ext cx="1047" cy="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Sym</a:t>
                </a:r>
                <a:endParaRPr lang="zh-CN" altLang="en-US" sz="2800" dirty="0"/>
              </a:p>
            </p:txBody>
          </p:sp>
          <p:sp>
            <p:nvSpPr>
              <p:cNvPr id="160" name="矩形: 圆角 194">
                <a:extLst>
                  <a:ext uri="{FF2B5EF4-FFF2-40B4-BE49-F238E27FC236}">
                    <a16:creationId xmlns:a16="http://schemas.microsoft.com/office/drawing/2014/main" id="{88827D32-8915-4329-91BA-1E0C98B7856A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1409" y="7988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1" name="组合 160">
              <a:extLst>
                <a:ext uri="{FF2B5EF4-FFF2-40B4-BE49-F238E27FC236}">
                  <a16:creationId xmlns:a16="http://schemas.microsoft.com/office/drawing/2014/main" id="{7A18E94B-FF6F-4FBC-AD7F-D7D49D2FE765}"/>
                </a:ext>
              </a:extLst>
            </p:cNvPr>
            <p:cNvGrpSpPr/>
            <p:nvPr/>
          </p:nvGrpSpPr>
          <p:grpSpPr>
            <a:xfrm>
              <a:off x="6016627" y="1305580"/>
              <a:ext cx="4485600" cy="4485600"/>
              <a:chOff x="4725" y="4946"/>
              <a:chExt cx="3780" cy="3780"/>
            </a:xfrm>
          </p:grpSpPr>
          <p:sp>
            <p:nvSpPr>
              <p:cNvPr id="162" name="椭圆 161">
                <a:extLst>
                  <a:ext uri="{FF2B5EF4-FFF2-40B4-BE49-F238E27FC236}">
                    <a16:creationId xmlns:a16="http://schemas.microsoft.com/office/drawing/2014/main" id="{7577E1CF-7675-4980-9578-E245138FFD51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>
                <a:off x="4725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163" name="矩形: 圆角 162">
                <a:extLst>
                  <a:ext uri="{FF2B5EF4-FFF2-40B4-BE49-F238E27FC236}">
                    <a16:creationId xmlns:a16="http://schemas.microsoft.com/office/drawing/2014/main" id="{5FB07E17-A318-4B9C-9702-829D13BFBA2C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531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y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矩形: 圆角 163">
                <a:extLst>
                  <a:ext uri="{FF2B5EF4-FFF2-40B4-BE49-F238E27FC236}">
                    <a16:creationId xmlns:a16="http://schemas.microsoft.com/office/drawing/2014/main" id="{D82932DC-BC8D-49BD-AA69-D8AF433FAD80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58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u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矩形: 圆角 164">
                <a:extLst>
                  <a:ext uri="{FF2B5EF4-FFF2-40B4-BE49-F238E27FC236}">
                    <a16:creationId xmlns:a16="http://schemas.microsoft.com/office/drawing/2014/main" id="{86BBE60D-9E79-4B75-9D0F-D6F9BE58A234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638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i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矩形: 圆角 165">
                <a:extLst>
                  <a:ext uri="{FF2B5EF4-FFF2-40B4-BE49-F238E27FC236}">
                    <a16:creationId xmlns:a16="http://schemas.microsoft.com/office/drawing/2014/main" id="{C68F046A-C45A-48FF-A16A-C1929D7644FB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6920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o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矩形: 圆角 166">
                <a:extLst>
                  <a:ext uri="{FF2B5EF4-FFF2-40B4-BE49-F238E27FC236}">
                    <a16:creationId xmlns:a16="http://schemas.microsoft.com/office/drawing/2014/main" id="{E6735FFB-307C-441A-B0E0-8F9F6DAF1962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74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p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矩形: 圆角 167">
                <a:extLst>
                  <a:ext uri="{FF2B5EF4-FFF2-40B4-BE49-F238E27FC236}">
                    <a16:creationId xmlns:a16="http://schemas.microsoft.com/office/drawing/2014/main" id="{BFA1B6F0-CECD-42DB-BBD3-BCA1C34D3207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5129" y="633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g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矩形: 圆角 179">
                <a:extLst>
                  <a:ext uri="{FF2B5EF4-FFF2-40B4-BE49-F238E27FC236}">
                    <a16:creationId xmlns:a16="http://schemas.microsoft.com/office/drawing/2014/main" id="{0FC971C2-4E29-4975-BCA6-124E70DD546A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56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h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矩形: 圆角 180">
                <a:extLst>
                  <a:ext uri="{FF2B5EF4-FFF2-40B4-BE49-F238E27FC236}">
                    <a16:creationId xmlns:a16="http://schemas.microsoft.com/office/drawing/2014/main" id="{11641318-F335-4908-BA68-38AAC081DF91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619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j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矩形: 圆角 181">
                <a:extLst>
                  <a:ext uri="{FF2B5EF4-FFF2-40B4-BE49-F238E27FC236}">
                    <a16:creationId xmlns:a16="http://schemas.microsoft.com/office/drawing/2014/main" id="{29B38430-7D4C-491B-8848-3140FCDD2216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>
                <a:off x="6730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k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3" name="矩形: 圆角 182">
                <a:extLst>
                  <a:ext uri="{FF2B5EF4-FFF2-40B4-BE49-F238E27FC236}">
                    <a16:creationId xmlns:a16="http://schemas.microsoft.com/office/drawing/2014/main" id="{02C6D685-3683-4166-97CD-25BA496B244F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72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l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矩形: 圆角 183">
                <a:extLst>
                  <a:ext uri="{FF2B5EF4-FFF2-40B4-BE49-F238E27FC236}">
                    <a16:creationId xmlns:a16="http://schemas.microsoft.com/office/drawing/2014/main" id="{FB46B20F-438C-461C-BB8E-2ACA0FF26039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5121" y="7111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v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矩形: 圆角 184">
                <a:extLst>
                  <a:ext uri="{FF2B5EF4-FFF2-40B4-BE49-F238E27FC236}">
                    <a16:creationId xmlns:a16="http://schemas.microsoft.com/office/drawing/2014/main" id="{4A90251E-11BE-44A9-B7B0-C53A650679D0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5655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b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矩形: 圆角 185">
                <a:extLst>
                  <a:ext uri="{FF2B5EF4-FFF2-40B4-BE49-F238E27FC236}">
                    <a16:creationId xmlns:a16="http://schemas.microsoft.com/office/drawing/2014/main" id="{924A8B6E-2148-41E4-8553-B09BB006E2D7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6188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n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矩形: 圆角 186">
                <a:extLst>
                  <a:ext uri="{FF2B5EF4-FFF2-40B4-BE49-F238E27FC236}">
                    <a16:creationId xmlns:a16="http://schemas.microsoft.com/office/drawing/2014/main" id="{F337580E-FC68-479B-BCE1-11EA6E2C6C24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6721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m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8" name="组合 187">
                <a:extLst>
                  <a:ext uri="{FF2B5EF4-FFF2-40B4-BE49-F238E27FC236}">
                    <a16:creationId xmlns:a16="http://schemas.microsoft.com/office/drawing/2014/main" id="{651686FF-7083-4CC5-B730-885D124268E8}"/>
                  </a:ext>
                </a:extLst>
              </p:cNvPr>
              <p:cNvGrpSpPr/>
              <p:nvPr/>
            </p:nvGrpSpPr>
            <p:grpSpPr>
              <a:xfrm>
                <a:off x="7257" y="7134"/>
                <a:ext cx="796" cy="682"/>
                <a:chOff x="8548654" y="3178381"/>
                <a:chExt cx="462716" cy="396547"/>
              </a:xfrm>
            </p:grpSpPr>
            <p:sp>
              <p:nvSpPr>
                <p:cNvPr id="206" name="矩形: 圆角 205">
                  <a:extLst>
                    <a:ext uri="{FF2B5EF4-FFF2-40B4-BE49-F238E27FC236}">
                      <a16:creationId xmlns:a16="http://schemas.microsoft.com/office/drawing/2014/main" id="{6EF2CEE1-49AD-4A6B-B384-79DF0BD0E334}"/>
                    </a:ext>
                  </a:extLst>
                </p:cNvPr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7" name="文本框 206">
                  <a:extLst>
                    <a:ext uri="{FF2B5EF4-FFF2-40B4-BE49-F238E27FC236}">
                      <a16:creationId xmlns:a16="http://schemas.microsoft.com/office/drawing/2014/main" id="{7913A989-FFF0-4E0C-B2AF-92E18F086A70}"/>
                    </a:ext>
                  </a:extLst>
                </p:cNvPr>
                <p:cNvSpPr txBox="1"/>
                <p:nvPr>
                  <p:custDataLst>
                    <p:tags r:id="rId21"/>
                  </p:custDataLst>
                </p:nvPr>
              </p:nvSpPr>
              <p:spPr>
                <a:xfrm>
                  <a:off x="8548654" y="3237131"/>
                  <a:ext cx="462716" cy="25636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dirty="0"/>
                    <a:t>back</a:t>
                  </a:r>
                  <a:endParaRPr lang="zh-CN" altLang="en-US" sz="2800" dirty="0"/>
                </a:p>
              </p:txBody>
            </p:sp>
          </p:grpSp>
          <p:grpSp>
            <p:nvGrpSpPr>
              <p:cNvPr id="189" name="组合 188">
                <a:extLst>
                  <a:ext uri="{FF2B5EF4-FFF2-40B4-BE49-F238E27FC236}">
                    <a16:creationId xmlns:a16="http://schemas.microsoft.com/office/drawing/2014/main" id="{1E74208A-478E-4F0D-A555-E2160E09212D}"/>
                  </a:ext>
                </a:extLst>
              </p:cNvPr>
              <p:cNvGrpSpPr/>
              <p:nvPr/>
            </p:nvGrpSpPr>
            <p:grpSpPr>
              <a:xfrm>
                <a:off x="6731" y="7967"/>
                <a:ext cx="1642" cy="473"/>
                <a:chOff x="8284904" y="3650422"/>
                <a:chExt cx="954802" cy="275730"/>
              </a:xfrm>
            </p:grpSpPr>
            <p:sp>
              <p:nvSpPr>
                <p:cNvPr id="204" name="矩形: 圆角 194">
                  <a:extLst>
                    <a:ext uri="{FF2B5EF4-FFF2-40B4-BE49-F238E27FC236}">
                      <a16:creationId xmlns:a16="http://schemas.microsoft.com/office/drawing/2014/main" id="{4C3C62AC-85A5-48AB-B28B-E1B6BAEA0863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5" name="文本框 204">
                  <a:extLst>
                    <a:ext uri="{FF2B5EF4-FFF2-40B4-BE49-F238E27FC236}">
                      <a16:creationId xmlns:a16="http://schemas.microsoft.com/office/drawing/2014/main" id="{E0A4F342-9084-4827-91E8-85D3576F1D6F}"/>
                    </a:ext>
                  </a:extLst>
                </p:cNvPr>
                <p:cNvSpPr txBox="1"/>
                <p:nvPr>
                  <p:custDataLst>
                    <p:tags r:id="rId19"/>
                  </p:custDataLst>
                </p:nvPr>
              </p:nvSpPr>
              <p:spPr>
                <a:xfrm>
                  <a:off x="8284904" y="3657603"/>
                  <a:ext cx="954802" cy="2563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Enter</a:t>
                  </a:r>
                  <a:endParaRPr lang="zh-CN" altLang="en-US" sz="2800" dirty="0"/>
                </a:p>
              </p:txBody>
            </p:sp>
          </p:grpSp>
          <p:sp>
            <p:nvSpPr>
              <p:cNvPr id="197" name="矩形: 圆角 166">
                <a:extLst>
                  <a:ext uri="{FF2B5EF4-FFF2-40B4-BE49-F238E27FC236}">
                    <a16:creationId xmlns:a16="http://schemas.microsoft.com/office/drawing/2014/main" id="{E4317DAE-393B-43D9-8157-A4B39106150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>
                <a:off x="5559" y="7965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98" name="矩形: 圆角 166">
                <a:extLst>
                  <a:ext uri="{FF2B5EF4-FFF2-40B4-BE49-F238E27FC236}">
                    <a16:creationId xmlns:a16="http://schemas.microsoft.com/office/drawing/2014/main" id="{89E15D28-6104-41C6-AF55-9F41B777E41F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6405" y="7979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NSPad+Crossover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9038830B-2EE5-405A-B59B-A0CF5AEC34B3}"/>
              </a:ext>
            </a:extLst>
          </p:cNvPr>
          <p:cNvGrpSpPr/>
          <p:nvPr/>
        </p:nvGrpSpPr>
        <p:grpSpPr>
          <a:xfrm>
            <a:off x="1394896" y="1350889"/>
            <a:ext cx="9119533" cy="4485600"/>
            <a:chOff x="957580" y="1589425"/>
            <a:chExt cx="9119533" cy="4485600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796D4797-5CE2-4162-AEB4-1738C9D14237}"/>
                </a:ext>
              </a:extLst>
            </p:cNvPr>
            <p:cNvGrpSpPr/>
            <p:nvPr/>
          </p:nvGrpSpPr>
          <p:grpSpPr>
            <a:xfrm>
              <a:off x="5591513" y="1589425"/>
              <a:ext cx="4485600" cy="4485600"/>
              <a:chOff x="14534" y="4980"/>
              <a:chExt cx="3780" cy="3780"/>
            </a:xfrm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2F51DF85-2EAA-42C1-88F9-A7F290D61C69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>
                <a:off x="14534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63" name="矩形: 圆角 174">
                <a:extLst>
                  <a:ext uri="{FF2B5EF4-FFF2-40B4-BE49-F238E27FC236}">
                    <a16:creationId xmlns:a16="http://schemas.microsoft.com/office/drawing/2014/main" id="{C8FC085D-AF61-4B91-A84B-66DAE0A2F7F1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>
                <a:off x="15414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64" name="矩形: 圆角 175">
                <a:extLst>
                  <a:ext uri="{FF2B5EF4-FFF2-40B4-BE49-F238E27FC236}">
                    <a16:creationId xmlns:a16="http://schemas.microsoft.com/office/drawing/2014/main" id="{5A903984-8182-4609-B140-CA1C3E896541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>
                <a:off x="15926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u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矩形: 圆角 176">
                <a:extLst>
                  <a:ext uri="{FF2B5EF4-FFF2-40B4-BE49-F238E27FC236}">
                    <a16:creationId xmlns:a16="http://schemas.microsoft.com/office/drawing/2014/main" id="{888B991F-9F17-4D0D-A19A-33FAE70F8D9C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>
                <a:off x="16437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i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矩形: 圆角 177">
                <a:extLst>
                  <a:ext uri="{FF2B5EF4-FFF2-40B4-BE49-F238E27FC236}">
                    <a16:creationId xmlns:a16="http://schemas.microsoft.com/office/drawing/2014/main" id="{6CE457F6-B564-41BC-A764-463095A0E707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>
                <a:off x="169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o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: 圆角 178">
                <a:extLst>
                  <a:ext uri="{FF2B5EF4-FFF2-40B4-BE49-F238E27FC236}">
                    <a16:creationId xmlns:a16="http://schemas.microsoft.com/office/drawing/2014/main" id="{B68E5D97-B6C5-4B62-B3EC-9531F4B785AE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>
                <a:off x="174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p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矩形: 圆角 179">
                <a:extLst>
                  <a:ext uri="{FF2B5EF4-FFF2-40B4-BE49-F238E27FC236}">
                    <a16:creationId xmlns:a16="http://schemas.microsoft.com/office/drawing/2014/main" id="{9AF17819-2FE8-40A3-8830-32521E328087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>
                <a:off x="15268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70" name="矩形: 圆角 180">
                <a:extLst>
                  <a:ext uri="{FF2B5EF4-FFF2-40B4-BE49-F238E27FC236}">
                    <a16:creationId xmlns:a16="http://schemas.microsoft.com/office/drawing/2014/main" id="{23422576-4AE8-4CA0-8BE9-93AE93604D1F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>
                <a:off x="15846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71" name="矩形: 圆角 181">
                <a:extLst>
                  <a:ext uri="{FF2B5EF4-FFF2-40B4-BE49-F238E27FC236}">
                    <a16:creationId xmlns:a16="http://schemas.microsoft.com/office/drawing/2014/main" id="{77662B60-1A36-418E-9D00-6D9DC9F7D90D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>
                <a:off x="16434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j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矩形: 圆角 182">
                <a:extLst>
                  <a:ext uri="{FF2B5EF4-FFF2-40B4-BE49-F238E27FC236}">
                    <a16:creationId xmlns:a16="http://schemas.microsoft.com/office/drawing/2014/main" id="{70FEB8A4-7352-480D-B0BB-D3F5E20ADF5B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>
                <a:off x="17056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k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矩形: 圆角 183">
                <a:extLst>
                  <a:ext uri="{FF2B5EF4-FFF2-40B4-BE49-F238E27FC236}">
                    <a16:creationId xmlns:a16="http://schemas.microsoft.com/office/drawing/2014/main" id="{8E96DF9F-9132-4D55-9EA0-2E83A86915AE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>
                <a:off x="17655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l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矩形: 圆角 184">
                <a:extLst>
                  <a:ext uri="{FF2B5EF4-FFF2-40B4-BE49-F238E27FC236}">
                    <a16:creationId xmlns:a16="http://schemas.microsoft.com/office/drawing/2014/main" id="{D8419D6B-D76E-496D-AF66-BC9124DE8D7E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>
                <a:off x="15380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131" name="矩形: 圆角 185">
                <a:extLst>
                  <a:ext uri="{FF2B5EF4-FFF2-40B4-BE49-F238E27FC236}">
                    <a16:creationId xmlns:a16="http://schemas.microsoft.com/office/drawing/2014/main" id="{5977AB09-B4A4-44E1-8A71-A4458385EB2C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>
                <a:off x="15914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132" name="矩形: 圆角 186">
                <a:extLst>
                  <a:ext uri="{FF2B5EF4-FFF2-40B4-BE49-F238E27FC236}">
                    <a16:creationId xmlns:a16="http://schemas.microsoft.com/office/drawing/2014/main" id="{A83DDDD8-2542-479F-A713-73094F649052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>
                <a:off x="16447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n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: 圆角 187">
                <a:extLst>
                  <a:ext uri="{FF2B5EF4-FFF2-40B4-BE49-F238E27FC236}">
                    <a16:creationId xmlns:a16="http://schemas.microsoft.com/office/drawing/2014/main" id="{30C697DF-38FE-4737-B4BF-618B56C4D0E6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>
                <a:off x="16980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m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4" name="组合 133">
                <a:extLst>
                  <a:ext uri="{FF2B5EF4-FFF2-40B4-BE49-F238E27FC236}">
                    <a16:creationId xmlns:a16="http://schemas.microsoft.com/office/drawing/2014/main" id="{19D82288-F467-4BC5-ACA2-6F9292CDAFDF}"/>
                  </a:ext>
                </a:extLst>
              </p:cNvPr>
              <p:cNvGrpSpPr/>
              <p:nvPr/>
            </p:nvGrpSpPr>
            <p:grpSpPr>
              <a:xfrm>
                <a:off x="17497" y="7256"/>
                <a:ext cx="770" cy="664"/>
                <a:chOff x="8570303" y="3178381"/>
                <a:chExt cx="609286" cy="396547"/>
              </a:xfrm>
            </p:grpSpPr>
            <p:sp>
              <p:nvSpPr>
                <p:cNvPr id="143" name="矩形: 圆角 196">
                  <a:extLst>
                    <a:ext uri="{FF2B5EF4-FFF2-40B4-BE49-F238E27FC236}">
                      <a16:creationId xmlns:a16="http://schemas.microsoft.com/office/drawing/2014/main" id="{D37A2582-75D5-4E9F-A832-D41B85796A05}"/>
                    </a:ext>
                  </a:extLst>
                </p:cNvPr>
                <p:cNvSpPr/>
                <p:nvPr>
                  <p:custDataLst>
                    <p:tags r:id="rId46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文本框 143">
                  <a:extLst>
                    <a:ext uri="{FF2B5EF4-FFF2-40B4-BE49-F238E27FC236}">
                      <a16:creationId xmlns:a16="http://schemas.microsoft.com/office/drawing/2014/main" id="{D632F8CB-39CC-4C40-A559-CD90D715855D}"/>
                    </a:ext>
                  </a:extLst>
                </p:cNvPr>
                <p:cNvSpPr txBox="1"/>
                <p:nvPr>
                  <p:custDataLst>
                    <p:tags r:id="rId47"/>
                  </p:custDataLst>
                </p:nvPr>
              </p:nvSpPr>
              <p:spPr>
                <a:xfrm>
                  <a:off x="8570303" y="3229548"/>
                  <a:ext cx="609286" cy="2633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←</a:t>
                  </a:r>
                </a:p>
              </p:txBody>
            </p:sp>
          </p:grpSp>
          <p:grpSp>
            <p:nvGrpSpPr>
              <p:cNvPr id="135" name="组合 134">
                <a:extLst>
                  <a:ext uri="{FF2B5EF4-FFF2-40B4-BE49-F238E27FC236}">
                    <a16:creationId xmlns:a16="http://schemas.microsoft.com/office/drawing/2014/main" id="{D3954703-E478-409A-AF50-A4A66A264E94}"/>
                  </a:ext>
                </a:extLst>
              </p:cNvPr>
              <p:cNvGrpSpPr/>
              <p:nvPr/>
            </p:nvGrpSpPr>
            <p:grpSpPr>
              <a:xfrm>
                <a:off x="16571" y="7998"/>
                <a:ext cx="1642" cy="473"/>
                <a:chOff x="8275163" y="3650422"/>
                <a:chExt cx="954802" cy="275730"/>
              </a:xfrm>
            </p:grpSpPr>
            <p:sp>
              <p:nvSpPr>
                <p:cNvPr id="141" name="矩形: 圆角 194">
                  <a:extLst>
                    <a:ext uri="{FF2B5EF4-FFF2-40B4-BE49-F238E27FC236}">
                      <a16:creationId xmlns:a16="http://schemas.microsoft.com/office/drawing/2014/main" id="{393F819F-8498-46B8-8DB2-D38018E1C890}"/>
                    </a:ext>
                  </a:extLst>
                </p:cNvPr>
                <p:cNvSpPr/>
                <p:nvPr>
                  <p:custDataLst>
                    <p:tags r:id="rId44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2" name="文本框 141">
                  <a:extLst>
                    <a:ext uri="{FF2B5EF4-FFF2-40B4-BE49-F238E27FC236}">
                      <a16:creationId xmlns:a16="http://schemas.microsoft.com/office/drawing/2014/main" id="{F63DC1FF-E2A4-4B07-A4C6-5F1E8FE90AEA}"/>
                    </a:ext>
                  </a:extLst>
                </p:cNvPr>
                <p:cNvSpPr txBox="1"/>
                <p:nvPr>
                  <p:custDataLst>
                    <p:tags r:id="rId45"/>
                  </p:custDataLst>
                </p:nvPr>
              </p:nvSpPr>
              <p:spPr>
                <a:xfrm>
                  <a:off x="8275163" y="3657603"/>
                  <a:ext cx="954802" cy="2563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dirty="0"/>
                    <a:t>Enter</a:t>
                  </a:r>
                  <a:endParaRPr lang="zh-CN" altLang="en-US" sz="2800" dirty="0"/>
                </a:p>
              </p:txBody>
            </p:sp>
          </p:grpSp>
          <p:sp>
            <p:nvSpPr>
              <p:cNvPr id="136" name="矩形: 圆角 157">
                <a:extLst>
                  <a:ext uri="{FF2B5EF4-FFF2-40B4-BE49-F238E27FC236}">
                    <a16:creationId xmlns:a16="http://schemas.microsoft.com/office/drawing/2014/main" id="{A4D73F07-B74B-430D-AA6B-60F6A4C34717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>
                <a:off x="14906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137" name="矩形: 圆角 161">
                <a:extLst>
                  <a:ext uri="{FF2B5EF4-FFF2-40B4-BE49-F238E27FC236}">
                    <a16:creationId xmlns:a16="http://schemas.microsoft.com/office/drawing/2014/main" id="{50B58870-9285-4818-8BB6-00B575816F16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>
                <a:off x="14674" y="6472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138" name="矩形: 圆角 165">
                <a:extLst>
                  <a:ext uri="{FF2B5EF4-FFF2-40B4-BE49-F238E27FC236}">
                    <a16:creationId xmlns:a16="http://schemas.microsoft.com/office/drawing/2014/main" id="{F3B24A66-7B09-4E96-87D1-A1959CA77FB4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>
                <a:off x="14849" y="7239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139" name="矩形: 圆角 166">
                <a:extLst>
                  <a:ext uri="{FF2B5EF4-FFF2-40B4-BE49-F238E27FC236}">
                    <a16:creationId xmlns:a16="http://schemas.microsoft.com/office/drawing/2014/main" id="{71973427-80BB-4F35-973F-9B624375A1B7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>
                <a:off x="15414" y="7996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40" name="矩形: 圆角 166">
                <a:extLst>
                  <a:ext uri="{FF2B5EF4-FFF2-40B4-BE49-F238E27FC236}">
                    <a16:creationId xmlns:a16="http://schemas.microsoft.com/office/drawing/2014/main" id="{C01976EF-90F5-40DA-A5A4-BF4A8EDDF4C2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>
                <a:off x="16260" y="8010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  <p:grpSp>
          <p:nvGrpSpPr>
            <p:cNvPr id="145" name="组合 144">
              <a:extLst>
                <a:ext uri="{FF2B5EF4-FFF2-40B4-BE49-F238E27FC236}">
                  <a16:creationId xmlns:a16="http://schemas.microsoft.com/office/drawing/2014/main" id="{4664562D-1241-4D42-817E-DFA18EC4F3C3}"/>
                </a:ext>
              </a:extLst>
            </p:cNvPr>
            <p:cNvGrpSpPr/>
            <p:nvPr/>
          </p:nvGrpSpPr>
          <p:grpSpPr>
            <a:xfrm>
              <a:off x="957580" y="1589425"/>
              <a:ext cx="4485600" cy="4485600"/>
              <a:chOff x="10351" y="4980"/>
              <a:chExt cx="3780" cy="3780"/>
            </a:xfrm>
          </p:grpSpPr>
          <p:sp>
            <p:nvSpPr>
              <p:cNvPr id="146" name="椭圆 145">
                <a:extLst>
                  <a:ext uri="{FF2B5EF4-FFF2-40B4-BE49-F238E27FC236}">
                    <a16:creationId xmlns:a16="http://schemas.microsoft.com/office/drawing/2014/main" id="{8AC220A9-B2F1-4D0E-92AE-37CE7DF99579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>
                <a:off x="10351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600"/>
              </a:p>
            </p:txBody>
          </p:sp>
          <p:sp>
            <p:nvSpPr>
              <p:cNvPr id="147" name="矩形: 圆角 153">
                <a:extLst>
                  <a:ext uri="{FF2B5EF4-FFF2-40B4-BE49-F238E27FC236}">
                    <a16:creationId xmlns:a16="http://schemas.microsoft.com/office/drawing/2014/main" id="{2C570532-B934-4FAA-A9C3-5259F787C098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>
                <a:off x="10736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q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: 圆角 154">
                <a:extLst>
                  <a:ext uri="{FF2B5EF4-FFF2-40B4-BE49-F238E27FC236}">
                    <a16:creationId xmlns:a16="http://schemas.microsoft.com/office/drawing/2014/main" id="{4DE8EFCF-4626-414B-9598-05344154297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11243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w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矩形: 圆角 155">
                <a:extLst>
                  <a:ext uri="{FF2B5EF4-FFF2-40B4-BE49-F238E27FC236}">
                    <a16:creationId xmlns:a16="http://schemas.microsoft.com/office/drawing/2014/main" id="{44EB7E62-C139-48AE-9F29-9973502A08D1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>
                <a:off x="11748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e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矩形: 圆角 156">
                <a:extLst>
                  <a:ext uri="{FF2B5EF4-FFF2-40B4-BE49-F238E27FC236}">
                    <a16:creationId xmlns:a16="http://schemas.microsoft.com/office/drawing/2014/main" id="{8F0FCBC3-4607-420D-A9C7-6505122F80B8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12259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r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矩形: 圆角 157">
                <a:extLst>
                  <a:ext uri="{FF2B5EF4-FFF2-40B4-BE49-F238E27FC236}">
                    <a16:creationId xmlns:a16="http://schemas.microsoft.com/office/drawing/2014/main" id="{58B60AA7-3733-4CFC-A843-33E824460585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>
                <a:off x="12759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152" name="矩形: 圆角 158">
                <a:extLst>
                  <a:ext uri="{FF2B5EF4-FFF2-40B4-BE49-F238E27FC236}">
                    <a16:creationId xmlns:a16="http://schemas.microsoft.com/office/drawing/2014/main" id="{3281175A-AB1B-45BE-9844-214DF8694E80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105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a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: 圆角 159">
                <a:extLst>
                  <a:ext uri="{FF2B5EF4-FFF2-40B4-BE49-F238E27FC236}">
                    <a16:creationId xmlns:a16="http://schemas.microsoft.com/office/drawing/2014/main" id="{AB1658C8-913A-4D62-B72F-3065A203D87A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11128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s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: 圆角 160">
                <a:extLst>
                  <a:ext uri="{FF2B5EF4-FFF2-40B4-BE49-F238E27FC236}">
                    <a16:creationId xmlns:a16="http://schemas.microsoft.com/office/drawing/2014/main" id="{F4ECC48E-2D15-402C-A36D-98E39F011526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117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d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: 圆角 161">
                <a:extLst>
                  <a:ext uri="{FF2B5EF4-FFF2-40B4-BE49-F238E27FC236}">
                    <a16:creationId xmlns:a16="http://schemas.microsoft.com/office/drawing/2014/main" id="{623806E6-DA9A-42DB-8D1D-5B8B8C55FBE0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>
                <a:off x="12328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156" name="矩形: 圆角 162">
                <a:extLst>
                  <a:ext uri="{FF2B5EF4-FFF2-40B4-BE49-F238E27FC236}">
                    <a16:creationId xmlns:a16="http://schemas.microsoft.com/office/drawing/2014/main" id="{D9AD9CDD-5D0E-40A2-84B1-FC2A73724403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1292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157" name="矩形: 圆角 163">
                <a:extLst>
                  <a:ext uri="{FF2B5EF4-FFF2-40B4-BE49-F238E27FC236}">
                    <a16:creationId xmlns:a16="http://schemas.microsoft.com/office/drawing/2014/main" id="{77063EB8-2793-466D-B7FA-EB57E4EBD06B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>
                <a:off x="11185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z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矩形: 圆角 164">
                <a:extLst>
                  <a:ext uri="{FF2B5EF4-FFF2-40B4-BE49-F238E27FC236}">
                    <a16:creationId xmlns:a16="http://schemas.microsoft.com/office/drawing/2014/main" id="{6A3A5A4E-3DA0-4D33-AC54-AE3567256AE9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>
                <a:off x="11718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x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: 圆角 165">
                <a:extLst>
                  <a:ext uri="{FF2B5EF4-FFF2-40B4-BE49-F238E27FC236}">
                    <a16:creationId xmlns:a16="http://schemas.microsoft.com/office/drawing/2014/main" id="{FF37EBB6-00A1-4FCD-A8BD-B773801DC3B8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>
                <a:off x="12252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160" name="矩形: 圆角 166">
                <a:extLst>
                  <a:ext uri="{FF2B5EF4-FFF2-40B4-BE49-F238E27FC236}">
                    <a16:creationId xmlns:a16="http://schemas.microsoft.com/office/drawing/2014/main" id="{8444A0C5-ECA6-47BB-82E8-B190490EF855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>
                <a:off x="12785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161" name="矩形: 圆角 167">
                <a:extLst>
                  <a:ext uri="{FF2B5EF4-FFF2-40B4-BE49-F238E27FC236}">
                    <a16:creationId xmlns:a16="http://schemas.microsoft.com/office/drawing/2014/main" id="{9C2F65D4-0026-4014-92DA-C43554037C5C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>
                <a:off x="10655" y="7245"/>
                <a:ext cx="459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600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62" name="矩形: 圆角 180">
                <a:extLst>
                  <a:ext uri="{FF2B5EF4-FFF2-40B4-BE49-F238E27FC236}">
                    <a16:creationId xmlns:a16="http://schemas.microsoft.com/office/drawing/2014/main" id="{00B4E5FF-77D5-4F1E-8864-22BBD65C3A7C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>
                <a:off x="1351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163" name="矩形: 圆角 174">
                <a:extLst>
                  <a:ext uri="{FF2B5EF4-FFF2-40B4-BE49-F238E27FC236}">
                    <a16:creationId xmlns:a16="http://schemas.microsoft.com/office/drawing/2014/main" id="{7643664B-51A5-45CF-9E5C-FB6B8EC69FE5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>
                <a:off x="13268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164" name="矩形: 圆角 185">
                <a:extLst>
                  <a:ext uri="{FF2B5EF4-FFF2-40B4-BE49-F238E27FC236}">
                    <a16:creationId xmlns:a16="http://schemas.microsoft.com/office/drawing/2014/main" id="{F3E8688C-4913-464A-AB60-60F8520BC936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>
                <a:off x="13325" y="7245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165" name="矩形: 圆角 166">
                <a:extLst>
                  <a:ext uri="{FF2B5EF4-FFF2-40B4-BE49-F238E27FC236}">
                    <a16:creationId xmlns:a16="http://schemas.microsoft.com/office/drawing/2014/main" id="{84DF2F43-5D5C-456B-908F-E8EA77D3E81D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>
                <a:off x="12475" y="8005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2800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66" name="矩形: 圆角 166">
                <a:extLst>
                  <a:ext uri="{FF2B5EF4-FFF2-40B4-BE49-F238E27FC236}">
                    <a16:creationId xmlns:a16="http://schemas.microsoft.com/office/drawing/2014/main" id="{87B59E75-9E7E-414D-91D5-202140CD560C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>
                <a:off x="12073" y="8013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sz="3600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167" name="矩形: 圆角 194">
                <a:extLst>
                  <a:ext uri="{FF2B5EF4-FFF2-40B4-BE49-F238E27FC236}">
                    <a16:creationId xmlns:a16="http://schemas.microsoft.com/office/drawing/2014/main" id="{470134BE-6DAF-4951-888B-9C8DD5A45B58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>
                <a:off x="11193" y="8013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文本框 167">
                <a:extLst>
                  <a:ext uri="{FF2B5EF4-FFF2-40B4-BE49-F238E27FC236}">
                    <a16:creationId xmlns:a16="http://schemas.microsoft.com/office/drawing/2014/main" id="{B3ADA595-50F4-4D5F-ADC0-861197059DDA}"/>
                  </a:ext>
                </a:extLst>
              </p:cNvPr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11209" y="7997"/>
                <a:ext cx="1047" cy="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/>
                  <a:t>Sym</a:t>
                </a:r>
                <a:endParaRPr lang="zh-CN" altLang="en-US" sz="2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8511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FanPad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0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69" name="组合 68">
            <a:extLst>
              <a:ext uri="{FF2B5EF4-FFF2-40B4-BE49-F238E27FC236}">
                <a16:creationId xmlns:a16="http://schemas.microsoft.com/office/drawing/2014/main" id="{EDD98D8A-44B1-43BB-9EDC-D630D418AC92}"/>
              </a:ext>
            </a:extLst>
          </p:cNvPr>
          <p:cNvGrpSpPr/>
          <p:nvPr/>
        </p:nvGrpSpPr>
        <p:grpSpPr>
          <a:xfrm>
            <a:off x="1605180" y="1335364"/>
            <a:ext cx="9149103" cy="4508111"/>
            <a:chOff x="1666557" y="1269058"/>
            <a:chExt cx="9149103" cy="4508111"/>
          </a:xfrm>
        </p:grpSpPr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43B059E9-C282-4EEB-BE2D-F2C38AB5B083}"/>
                </a:ext>
              </a:extLst>
            </p:cNvPr>
            <p:cNvGrpSpPr/>
            <p:nvPr/>
          </p:nvGrpSpPr>
          <p:grpSpPr>
            <a:xfrm>
              <a:off x="6305328" y="1269058"/>
              <a:ext cx="4510332" cy="4508111"/>
              <a:chOff x="6933652" y="2233356"/>
              <a:chExt cx="4521018" cy="4518792"/>
            </a:xfrm>
          </p:grpSpPr>
          <p:grpSp>
            <p:nvGrpSpPr>
              <p:cNvPr id="104" name="组合 103">
                <a:extLst>
                  <a:ext uri="{FF2B5EF4-FFF2-40B4-BE49-F238E27FC236}">
                    <a16:creationId xmlns:a16="http://schemas.microsoft.com/office/drawing/2014/main" id="{51B0E991-00B9-4476-A9E8-B63445816B49}"/>
                  </a:ext>
                </a:extLst>
              </p:cNvPr>
              <p:cNvGrpSpPr/>
              <p:nvPr/>
            </p:nvGrpSpPr>
            <p:grpSpPr>
              <a:xfrm>
                <a:off x="6933652" y="2233356"/>
                <a:ext cx="4521018" cy="4518792"/>
                <a:chOff x="7997355" y="320040"/>
                <a:chExt cx="6449694" cy="6446518"/>
              </a:xfrm>
            </p:grpSpPr>
            <p:pic>
              <p:nvPicPr>
                <p:cNvPr id="124" name="图片 123">
                  <a:extLst>
                    <a:ext uri="{FF2B5EF4-FFF2-40B4-BE49-F238E27FC236}">
                      <a16:creationId xmlns:a16="http://schemas.microsoft.com/office/drawing/2014/main" id="{8206408A-370A-44C2-827F-BC79A22CE3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1"/>
                <a:srcRect l="438" t="2334" r="721" b="3666"/>
                <a:stretch/>
              </p:blipFill>
              <p:spPr>
                <a:xfrm>
                  <a:off x="7997355" y="320040"/>
                  <a:ext cx="6449694" cy="6446518"/>
                </a:xfrm>
                <a:prstGeom prst="ellipse">
                  <a:avLst/>
                </a:prstGeom>
              </p:spPr>
            </p:pic>
            <p:pic>
              <p:nvPicPr>
                <p:cNvPr id="125" name="图片 124">
                  <a:extLst>
                    <a:ext uri="{FF2B5EF4-FFF2-40B4-BE49-F238E27FC236}">
                      <a16:creationId xmlns:a16="http://schemas.microsoft.com/office/drawing/2014/main" id="{98B80590-698D-4BC6-8601-BE22DD777E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6" name="图片 125">
                  <a:extLst>
                    <a:ext uri="{FF2B5EF4-FFF2-40B4-BE49-F238E27FC236}">
                      <a16:creationId xmlns:a16="http://schemas.microsoft.com/office/drawing/2014/main" id="{48CA850F-7ED8-4B6A-9FDB-3A478152FF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7" name="图片 126">
                  <a:extLst>
                    <a:ext uri="{FF2B5EF4-FFF2-40B4-BE49-F238E27FC236}">
                      <a16:creationId xmlns:a16="http://schemas.microsoft.com/office/drawing/2014/main" id="{4FCFDBD2-CF61-465F-9DDE-391E4371BC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28" name="图片 127">
                  <a:extLst>
                    <a:ext uri="{FF2B5EF4-FFF2-40B4-BE49-F238E27FC236}">
                      <a16:creationId xmlns:a16="http://schemas.microsoft.com/office/drawing/2014/main" id="{5A66FA57-3EFE-4DA4-97EE-B76DEB7919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29" name="椭圆 128">
                  <a:extLst>
                    <a:ext uri="{FF2B5EF4-FFF2-40B4-BE49-F238E27FC236}">
                      <a16:creationId xmlns:a16="http://schemas.microsoft.com/office/drawing/2014/main" id="{9B503E3D-97E0-4638-BD7F-A666395FCD63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30" name="图片 129">
                  <a:extLst>
                    <a:ext uri="{FF2B5EF4-FFF2-40B4-BE49-F238E27FC236}">
                      <a16:creationId xmlns:a16="http://schemas.microsoft.com/office/drawing/2014/main" id="{67C22E12-57A0-484B-BBC5-0C2CE5881F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05" name="矩形: 圆角 104">
                <a:extLst>
                  <a:ext uri="{FF2B5EF4-FFF2-40B4-BE49-F238E27FC236}">
                    <a16:creationId xmlns:a16="http://schemas.microsoft.com/office/drawing/2014/main" id="{8EF40B07-A49E-4D91-A3F4-6034C85F801D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 rot="19722846">
                <a:off x="7131849" y="3851888"/>
                <a:ext cx="710028" cy="82578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矩形: 圆角 105">
                <a:extLst>
                  <a:ext uri="{FF2B5EF4-FFF2-40B4-BE49-F238E27FC236}">
                    <a16:creationId xmlns:a16="http://schemas.microsoft.com/office/drawing/2014/main" id="{552A6A20-6DA2-4703-AF45-EC443494F711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 rot="20046470">
                <a:off x="7805191" y="3498009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u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矩形: 圆角 106">
                <a:extLst>
                  <a:ext uri="{FF2B5EF4-FFF2-40B4-BE49-F238E27FC236}">
                    <a16:creationId xmlns:a16="http://schemas.microsoft.com/office/drawing/2014/main" id="{D4ACCF69-8946-4023-8226-1E066F01EED5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 rot="20625467">
                <a:off x="8553360" y="3216694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i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矩形: 圆角 107">
                <a:extLst>
                  <a:ext uri="{FF2B5EF4-FFF2-40B4-BE49-F238E27FC236}">
                    <a16:creationId xmlns:a16="http://schemas.microsoft.com/office/drawing/2014/main" id="{FB2F9BBC-D8AB-4C2F-AA0F-EDCE16E47334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 rot="20985367">
                <a:off x="9307915" y="3030936"/>
                <a:ext cx="730992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o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矩形: 圆角 108">
                <a:extLst>
                  <a:ext uri="{FF2B5EF4-FFF2-40B4-BE49-F238E27FC236}">
                    <a16:creationId xmlns:a16="http://schemas.microsoft.com/office/drawing/2014/main" id="{6DAEF25F-297F-456C-8883-29272A31F047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 rot="21167905">
                <a:off x="10077118" y="2934038"/>
                <a:ext cx="713916" cy="82715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p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矩形: 圆角 109">
                <a:extLst>
                  <a:ext uri="{FF2B5EF4-FFF2-40B4-BE49-F238E27FC236}">
                    <a16:creationId xmlns:a16="http://schemas.microsoft.com/office/drawing/2014/main" id="{647DBC3F-8C7C-4DF4-817E-967D39437D49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 rot="19722846">
                <a:off x="7186834" y="4827163"/>
                <a:ext cx="816435" cy="825787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矩形: 圆角 110">
                <a:extLst>
                  <a:ext uri="{FF2B5EF4-FFF2-40B4-BE49-F238E27FC236}">
                    <a16:creationId xmlns:a16="http://schemas.microsoft.com/office/drawing/2014/main" id="{EF77DEFF-5CAC-4535-9CFF-59AADDF15BA6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 rot="20046470">
                <a:off x="7916825" y="4404302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矩形: 圆角 111">
                <a:extLst>
                  <a:ext uri="{FF2B5EF4-FFF2-40B4-BE49-F238E27FC236}">
                    <a16:creationId xmlns:a16="http://schemas.microsoft.com/office/drawing/2014/main" id="{5AB7F603-344B-47C7-9670-35B44CE7F36E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 rot="20625467">
                <a:off x="8749074" y="4067256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j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矩形: 圆角 112">
                <a:extLst>
                  <a:ext uri="{FF2B5EF4-FFF2-40B4-BE49-F238E27FC236}">
                    <a16:creationId xmlns:a16="http://schemas.microsoft.com/office/drawing/2014/main" id="{D3B4CA3D-1E3B-4CA7-9856-E3961729A715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 rot="21071148">
                <a:off x="9633249" y="3878016"/>
                <a:ext cx="840541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k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矩形: 圆角 113">
                <a:extLst>
                  <a:ext uri="{FF2B5EF4-FFF2-40B4-BE49-F238E27FC236}">
                    <a16:creationId xmlns:a16="http://schemas.microsoft.com/office/drawing/2014/main" id="{68E2A63C-4CCC-4DDD-978A-1C9CC6866D4F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 rot="21374234">
                <a:off x="10497649" y="3795672"/>
                <a:ext cx="820906" cy="82715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l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矩形: 圆角 114">
                <a:extLst>
                  <a:ext uri="{FF2B5EF4-FFF2-40B4-BE49-F238E27FC236}">
                    <a16:creationId xmlns:a16="http://schemas.microsoft.com/office/drawing/2014/main" id="{8E857754-2B10-4F40-BBDF-44BE8BB653DF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 rot="19815886">
                <a:off x="7810312" y="5458375"/>
                <a:ext cx="828502" cy="825787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矩形: 圆角 115">
                <a:extLst>
                  <a:ext uri="{FF2B5EF4-FFF2-40B4-BE49-F238E27FC236}">
                    <a16:creationId xmlns:a16="http://schemas.microsoft.com/office/drawing/2014/main" id="{45F7A7C6-700F-46A2-8B75-7C69EB74B5AB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 rot="20349705">
                <a:off x="8611334" y="5075993"/>
                <a:ext cx="852964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矩形: 圆角 116">
                <a:extLst>
                  <a:ext uri="{FF2B5EF4-FFF2-40B4-BE49-F238E27FC236}">
                    <a16:creationId xmlns:a16="http://schemas.microsoft.com/office/drawing/2014/main" id="{5E42FEB2-F8DA-49A4-832B-2DB51A28FE5E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rot="20807914">
                <a:off x="9468700" y="4812327"/>
                <a:ext cx="852963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n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矩形: 圆角 117">
                <a:extLst>
                  <a:ext uri="{FF2B5EF4-FFF2-40B4-BE49-F238E27FC236}">
                    <a16:creationId xmlns:a16="http://schemas.microsoft.com/office/drawing/2014/main" id="{C92768D0-0E42-4921-B77B-6885B3F993EF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 rot="21191116">
                <a:off x="10350369" y="4664673"/>
                <a:ext cx="852963" cy="838291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m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矩形: 圆角 118">
                <a:extLst>
                  <a:ext uri="{FF2B5EF4-FFF2-40B4-BE49-F238E27FC236}">
                    <a16:creationId xmlns:a16="http://schemas.microsoft.com/office/drawing/2014/main" id="{A306996C-DC64-4729-BC4D-E8EBFF792329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rot="21073324">
                <a:off x="8653348" y="6088579"/>
                <a:ext cx="969184" cy="518033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矩形: 圆角 119">
                <a:extLst>
                  <a:ext uri="{FF2B5EF4-FFF2-40B4-BE49-F238E27FC236}">
                    <a16:creationId xmlns:a16="http://schemas.microsoft.com/office/drawing/2014/main" id="{539580C8-D8B0-40FB-805B-D8E31A152CCD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 rot="20194901">
                <a:off x="9633323" y="5784222"/>
                <a:ext cx="1117289" cy="5301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Enter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1" name="矩形: 圆角 120">
                <a:extLst>
                  <a:ext uri="{FF2B5EF4-FFF2-40B4-BE49-F238E27FC236}">
                    <a16:creationId xmlns:a16="http://schemas.microsoft.com/office/drawing/2014/main" id="{5B3CE3F0-B78D-4CC1-B342-ABE11ECEC1B0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 rot="19935441">
                <a:off x="7432682" y="2990493"/>
                <a:ext cx="856241" cy="51803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,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: 圆角 121">
                <a:extLst>
                  <a:ext uri="{FF2B5EF4-FFF2-40B4-BE49-F238E27FC236}">
                    <a16:creationId xmlns:a16="http://schemas.microsoft.com/office/drawing/2014/main" id="{5A8FEBF3-0042-465C-AD12-F1D31C76FEF1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 rot="20675562">
                <a:off x="8247906" y="2544858"/>
                <a:ext cx="759364" cy="63197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!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: 圆角 122">
                <a:extLst>
                  <a:ext uri="{FF2B5EF4-FFF2-40B4-BE49-F238E27FC236}">
                    <a16:creationId xmlns:a16="http://schemas.microsoft.com/office/drawing/2014/main" id="{BFE670AE-8FFA-44DE-8D10-D5E118CDEAEE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 rot="21216763">
                <a:off x="9041779" y="2451514"/>
                <a:ext cx="1056457" cy="51803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Back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3D50B68E-5347-4CD0-A1E1-C8F3BC298A18}"/>
                </a:ext>
              </a:extLst>
            </p:cNvPr>
            <p:cNvGrpSpPr/>
            <p:nvPr/>
          </p:nvGrpSpPr>
          <p:grpSpPr>
            <a:xfrm>
              <a:off x="1666557" y="1269058"/>
              <a:ext cx="4502290" cy="4500073"/>
              <a:chOff x="1868509" y="2363287"/>
              <a:chExt cx="4393609" cy="4391446"/>
            </a:xfrm>
          </p:grpSpPr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DB0E3730-CBD2-450F-8895-17BCEDF1A1F4}"/>
                  </a:ext>
                </a:extLst>
              </p:cNvPr>
              <p:cNvGrpSpPr/>
              <p:nvPr/>
            </p:nvGrpSpPr>
            <p:grpSpPr>
              <a:xfrm flipH="1">
                <a:off x="1868509" y="2363287"/>
                <a:ext cx="4393609" cy="4391446"/>
                <a:chOff x="7997355" y="320040"/>
                <a:chExt cx="6449694" cy="6446518"/>
              </a:xfrm>
            </p:grpSpPr>
            <p:pic>
              <p:nvPicPr>
                <p:cNvPr id="97" name="图片 96">
                  <a:extLst>
                    <a:ext uri="{FF2B5EF4-FFF2-40B4-BE49-F238E27FC236}">
                      <a16:creationId xmlns:a16="http://schemas.microsoft.com/office/drawing/2014/main" id="{FE59FF19-4801-4892-BFE2-4AC05ADE62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1"/>
                <a:srcRect l="438" t="2334" r="721" b="3666"/>
                <a:stretch/>
              </p:blipFill>
              <p:spPr>
                <a:xfrm>
                  <a:off x="7997355" y="320040"/>
                  <a:ext cx="6449694" cy="6446518"/>
                </a:xfrm>
                <a:prstGeom prst="ellipse">
                  <a:avLst/>
                </a:prstGeom>
              </p:spPr>
            </p:pic>
            <p:pic>
              <p:nvPicPr>
                <p:cNvPr id="98" name="图片 97">
                  <a:extLst>
                    <a:ext uri="{FF2B5EF4-FFF2-40B4-BE49-F238E27FC236}">
                      <a16:creationId xmlns:a16="http://schemas.microsoft.com/office/drawing/2014/main" id="{EEFC6314-E801-4203-8A49-CA3BA2F754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99" name="图片 98">
                  <a:extLst>
                    <a:ext uri="{FF2B5EF4-FFF2-40B4-BE49-F238E27FC236}">
                      <a16:creationId xmlns:a16="http://schemas.microsoft.com/office/drawing/2014/main" id="{6E488ABA-9B3D-4C4B-9201-F1A19D86DB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00" name="图片 99">
                  <a:extLst>
                    <a:ext uri="{FF2B5EF4-FFF2-40B4-BE49-F238E27FC236}">
                      <a16:creationId xmlns:a16="http://schemas.microsoft.com/office/drawing/2014/main" id="{BA271309-384B-46F3-B8C0-582FA29D4E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01" name="图片 100">
                  <a:extLst>
                    <a:ext uri="{FF2B5EF4-FFF2-40B4-BE49-F238E27FC236}">
                      <a16:creationId xmlns:a16="http://schemas.microsoft.com/office/drawing/2014/main" id="{6B57130A-934C-40CF-A9D8-AD716B2B5B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02" name="椭圆 101">
                  <a:extLst>
                    <a:ext uri="{FF2B5EF4-FFF2-40B4-BE49-F238E27FC236}">
                      <a16:creationId xmlns:a16="http://schemas.microsoft.com/office/drawing/2014/main" id="{F446D096-3EB3-42F2-86D7-A4ADA6D2F5EA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03" name="图片 102">
                  <a:extLst>
                    <a:ext uri="{FF2B5EF4-FFF2-40B4-BE49-F238E27FC236}">
                      <a16:creationId xmlns:a16="http://schemas.microsoft.com/office/drawing/2014/main" id="{7240876D-A812-4ED4-B4E5-5B6691F28B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78" name="矩形: 圆角 77">
                <a:extLst>
                  <a:ext uri="{FF2B5EF4-FFF2-40B4-BE49-F238E27FC236}">
                    <a16:creationId xmlns:a16="http://schemas.microsoft.com/office/drawing/2014/main" id="{19264AD7-08C2-4836-A4C2-E8C6B6E6FE28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 rot="1877154" flipH="1">
                <a:off x="5379488" y="3936206"/>
                <a:ext cx="690018" cy="80251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矩形: 圆角 78">
                <a:extLst>
                  <a:ext uri="{FF2B5EF4-FFF2-40B4-BE49-F238E27FC236}">
                    <a16:creationId xmlns:a16="http://schemas.microsoft.com/office/drawing/2014/main" id="{D2ACA413-7794-4D5D-B3CD-626BCF87FE1C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 rot="1553530" flipH="1">
                <a:off x="4704749" y="3592300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r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矩形: 圆角 79">
                <a:extLst>
                  <a:ext uri="{FF2B5EF4-FFF2-40B4-BE49-F238E27FC236}">
                    <a16:creationId xmlns:a16="http://schemas.microsoft.com/office/drawing/2014/main" id="{16593B39-5B44-431E-BE5E-EF5447BABC4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 rot="974533" flipH="1">
                <a:off x="3977664" y="3318913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e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矩形: 圆角 80">
                <a:extLst>
                  <a:ext uri="{FF2B5EF4-FFF2-40B4-BE49-F238E27FC236}">
                    <a16:creationId xmlns:a16="http://schemas.microsoft.com/office/drawing/2014/main" id="{7CB9A2F8-FEBB-4167-AE61-56586B973433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 rot="614633" flipH="1">
                <a:off x="3244374" y="3138390"/>
                <a:ext cx="710392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w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矩形: 圆角 81">
                <a:extLst>
                  <a:ext uri="{FF2B5EF4-FFF2-40B4-BE49-F238E27FC236}">
                    <a16:creationId xmlns:a16="http://schemas.microsoft.com/office/drawing/2014/main" id="{3BF66399-FC59-47CA-9C68-70251133F411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 rot="432095" flipH="1">
                <a:off x="2513443" y="3044223"/>
                <a:ext cx="693797" cy="80384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q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矩形: 圆角 82">
                <a:extLst>
                  <a:ext uri="{FF2B5EF4-FFF2-40B4-BE49-F238E27FC236}">
                    <a16:creationId xmlns:a16="http://schemas.microsoft.com/office/drawing/2014/main" id="{B865A172-E2B9-4260-BE50-5E600DA02CD3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rot="1877154" flipH="1">
                <a:off x="5222644" y="4883997"/>
                <a:ext cx="793427" cy="80251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矩形: 圆角 83">
                <a:extLst>
                  <a:ext uri="{FF2B5EF4-FFF2-40B4-BE49-F238E27FC236}">
                    <a16:creationId xmlns:a16="http://schemas.microsoft.com/office/drawing/2014/main" id="{A76A7D6B-8591-4904-9277-BB8F49D960DC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rot="1553530" flipH="1">
                <a:off x="4489799" y="4473053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矩形: 圆角 84">
                <a:extLst>
                  <a:ext uri="{FF2B5EF4-FFF2-40B4-BE49-F238E27FC236}">
                    <a16:creationId xmlns:a16="http://schemas.microsoft.com/office/drawing/2014/main" id="{81BF0F8A-22A8-49A7-A5B2-EB503172C900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rot="974533" flipH="1">
                <a:off x="3681004" y="4145505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d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矩形: 圆角 85">
                <a:extLst>
                  <a:ext uri="{FF2B5EF4-FFF2-40B4-BE49-F238E27FC236}">
                    <a16:creationId xmlns:a16="http://schemas.microsoft.com/office/drawing/2014/main" id="{C1C25B1D-F6E5-4CAA-8440-B72764121692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rot="528852" flipH="1">
                <a:off x="2821746" y="3961598"/>
                <a:ext cx="816853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s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矩形: 圆角 86">
                <a:extLst>
                  <a:ext uri="{FF2B5EF4-FFF2-40B4-BE49-F238E27FC236}">
                    <a16:creationId xmlns:a16="http://schemas.microsoft.com/office/drawing/2014/main" id="{0BC4644E-9E1B-420B-BB07-F928E5261025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 rot="225766" flipH="1">
                <a:off x="2000788" y="3881575"/>
                <a:ext cx="797772" cy="80384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a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矩形: 圆角 87">
                <a:extLst>
                  <a:ext uri="{FF2B5EF4-FFF2-40B4-BE49-F238E27FC236}">
                    <a16:creationId xmlns:a16="http://schemas.microsoft.com/office/drawing/2014/main" id="{988717A1-0882-44EF-8645-A61DEB2F255E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 rot="1784114" flipH="1">
                <a:off x="4605010" y="5497420"/>
                <a:ext cx="805154" cy="80251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矩形: 圆角 88">
                <a:extLst>
                  <a:ext uri="{FF2B5EF4-FFF2-40B4-BE49-F238E27FC236}">
                    <a16:creationId xmlns:a16="http://schemas.microsoft.com/office/drawing/2014/main" id="{59AEB790-4D6D-48EA-A587-80A7CCD29802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 rot="1250295" flipH="1">
                <a:off x="3802789" y="5125814"/>
                <a:ext cx="828926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矩形: 圆角 89">
                <a:extLst>
                  <a:ext uri="{FF2B5EF4-FFF2-40B4-BE49-F238E27FC236}">
                    <a16:creationId xmlns:a16="http://schemas.microsoft.com/office/drawing/2014/main" id="{AA31CC3A-4680-4CAE-879F-F14B820CCA42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rot="792086" flipH="1">
                <a:off x="2969586" y="4869579"/>
                <a:ext cx="828925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x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矩形: 圆角 90">
                <a:extLst>
                  <a:ext uri="{FF2B5EF4-FFF2-40B4-BE49-F238E27FC236}">
                    <a16:creationId xmlns:a16="http://schemas.microsoft.com/office/drawing/2014/main" id="{E4308C3B-1D26-4BE3-A400-1C83804F74A8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rot="408884" flipH="1">
                <a:off x="2112764" y="4726086"/>
                <a:ext cx="828925" cy="814667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z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矩形: 圆角 91">
                <a:extLst>
                  <a:ext uri="{FF2B5EF4-FFF2-40B4-BE49-F238E27FC236}">
                    <a16:creationId xmlns:a16="http://schemas.microsoft.com/office/drawing/2014/main" id="{8C04C192-1170-4DA7-91BA-CDDB1B6A84A3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rot="526676" flipH="1">
                <a:off x="3649015" y="6109864"/>
                <a:ext cx="941871" cy="503434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矩形: 圆角 92">
                <a:extLst>
                  <a:ext uri="{FF2B5EF4-FFF2-40B4-BE49-F238E27FC236}">
                    <a16:creationId xmlns:a16="http://schemas.microsoft.com/office/drawing/2014/main" id="{CA6C5F4A-E717-4562-8278-07CC5D980EAF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rot="1405099" flipH="1">
                <a:off x="2552726" y="5814085"/>
                <a:ext cx="1085802" cy="51522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Sym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矩形: 圆角 93">
                <a:extLst>
                  <a:ext uri="{FF2B5EF4-FFF2-40B4-BE49-F238E27FC236}">
                    <a16:creationId xmlns:a16="http://schemas.microsoft.com/office/drawing/2014/main" id="{FA901FBC-E00C-402F-8B54-11DE40582310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rot="1664559" flipH="1">
                <a:off x="4945041" y="3099087"/>
                <a:ext cx="832111" cy="50343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.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5" name="矩形: 圆角 94">
                <a:extLst>
                  <a:ext uri="{FF2B5EF4-FFF2-40B4-BE49-F238E27FC236}">
                    <a16:creationId xmlns:a16="http://schemas.microsoft.com/office/drawing/2014/main" id="{FF249D2F-74C8-4AA8-9034-632736380377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rot="924438" flipH="1">
                <a:off x="4246938" y="2666010"/>
                <a:ext cx="737964" cy="61416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?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矩形: 圆角 95">
                <a:extLst>
                  <a:ext uri="{FF2B5EF4-FFF2-40B4-BE49-F238E27FC236}">
                    <a16:creationId xmlns:a16="http://schemas.microsoft.com/office/drawing/2014/main" id="{DD5A8FEA-D2F1-49DF-865E-018DBA587530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 rot="383237" flipH="1">
                <a:off x="3186717" y="2575297"/>
                <a:ext cx="1026684" cy="50343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Shift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8403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9730" y="24340"/>
            <a:ext cx="10969200" cy="705600"/>
          </a:xfrm>
        </p:spPr>
        <p:txBody>
          <a:bodyPr/>
          <a:lstStyle/>
          <a:p>
            <a:r>
              <a:rPr lang="en-US" altLang="zh-CN" dirty="0" err="1"/>
              <a:t>FanPad+Crossover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04AF58A-6E03-4AC8-ADF7-76B4011F54D4}"/>
              </a:ext>
            </a:extLst>
          </p:cNvPr>
          <p:cNvPicPr>
            <a:picLocks noChangeAspect="1"/>
          </p:cNvPicPr>
          <p:nvPr/>
        </p:nvPicPr>
        <p:blipFill>
          <a:blip r:embed="rId46"/>
          <a:stretch>
            <a:fillRect/>
          </a:stretch>
        </p:blipFill>
        <p:spPr>
          <a:xfrm>
            <a:off x="6075045" y="889000"/>
            <a:ext cx="342930" cy="220999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4B497EA9-D7AC-4176-BCB1-B988B7C46C97}"/>
              </a:ext>
            </a:extLst>
          </p:cNvPr>
          <p:cNvGrpSpPr/>
          <p:nvPr/>
        </p:nvGrpSpPr>
        <p:grpSpPr>
          <a:xfrm>
            <a:off x="1666557" y="1269059"/>
            <a:ext cx="9159905" cy="4508110"/>
            <a:chOff x="1195832" y="1761826"/>
            <a:chExt cx="9159905" cy="450811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6F9EF56-F64D-40E6-BA62-8C9A50EF6096}"/>
                </a:ext>
              </a:extLst>
            </p:cNvPr>
            <p:cNvGrpSpPr/>
            <p:nvPr/>
          </p:nvGrpSpPr>
          <p:grpSpPr>
            <a:xfrm>
              <a:off x="1195832" y="1761826"/>
              <a:ext cx="4510331" cy="4508110"/>
              <a:chOff x="1218692" y="1761826"/>
              <a:chExt cx="4510331" cy="4508110"/>
            </a:xfrm>
          </p:grpSpPr>
          <p:grpSp>
            <p:nvGrpSpPr>
              <p:cNvPr id="105" name="组合 104">
                <a:extLst>
                  <a:ext uri="{FF2B5EF4-FFF2-40B4-BE49-F238E27FC236}">
                    <a16:creationId xmlns:a16="http://schemas.microsoft.com/office/drawing/2014/main" id="{8066AC31-86B7-4A5E-8332-8A57407734BE}"/>
                  </a:ext>
                </a:extLst>
              </p:cNvPr>
              <p:cNvGrpSpPr/>
              <p:nvPr/>
            </p:nvGrpSpPr>
            <p:grpSpPr>
              <a:xfrm flipH="1">
                <a:off x="1218692" y="1761826"/>
                <a:ext cx="4510331" cy="4508110"/>
                <a:chOff x="7997355" y="320040"/>
                <a:chExt cx="6449694" cy="6446519"/>
              </a:xfrm>
            </p:grpSpPr>
            <p:pic>
              <p:nvPicPr>
                <p:cNvPr id="136" name="图片 135">
                  <a:extLst>
                    <a:ext uri="{FF2B5EF4-FFF2-40B4-BE49-F238E27FC236}">
                      <a16:creationId xmlns:a16="http://schemas.microsoft.com/office/drawing/2014/main" id="{E33F6FAA-0F98-4755-BC7D-512E839BC5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7"/>
                <a:srcRect l="438" t="2334" r="721" b="3666"/>
                <a:stretch/>
              </p:blipFill>
              <p:spPr>
                <a:xfrm>
                  <a:off x="7997355" y="320040"/>
                  <a:ext cx="6449694" cy="6446519"/>
                </a:xfrm>
                <a:prstGeom prst="ellipse">
                  <a:avLst/>
                </a:prstGeom>
              </p:spPr>
            </p:pic>
            <p:pic>
              <p:nvPicPr>
                <p:cNvPr id="137" name="图片 136">
                  <a:extLst>
                    <a:ext uri="{FF2B5EF4-FFF2-40B4-BE49-F238E27FC236}">
                      <a16:creationId xmlns:a16="http://schemas.microsoft.com/office/drawing/2014/main" id="{D9B06335-CF19-45BF-9714-B96C633B29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38" name="图片 137">
                  <a:extLst>
                    <a:ext uri="{FF2B5EF4-FFF2-40B4-BE49-F238E27FC236}">
                      <a16:creationId xmlns:a16="http://schemas.microsoft.com/office/drawing/2014/main" id="{0C4DF077-6958-4D53-9F09-87795FD27F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39" name="图片 138">
                  <a:extLst>
                    <a:ext uri="{FF2B5EF4-FFF2-40B4-BE49-F238E27FC236}">
                      <a16:creationId xmlns:a16="http://schemas.microsoft.com/office/drawing/2014/main" id="{37EBA269-3E14-4137-9F52-37215002D8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40" name="图片 139">
                  <a:extLst>
                    <a:ext uri="{FF2B5EF4-FFF2-40B4-BE49-F238E27FC236}">
                      <a16:creationId xmlns:a16="http://schemas.microsoft.com/office/drawing/2014/main" id="{44A4C70A-E75B-4E13-BBBE-87AABE8F07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141" name="椭圆 140">
                  <a:extLst>
                    <a:ext uri="{FF2B5EF4-FFF2-40B4-BE49-F238E27FC236}">
                      <a16:creationId xmlns:a16="http://schemas.microsoft.com/office/drawing/2014/main" id="{42F7D178-2D6F-469B-8CB2-3CBA1264F788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142" name="图片 141">
                  <a:extLst>
                    <a:ext uri="{FF2B5EF4-FFF2-40B4-BE49-F238E27FC236}">
                      <a16:creationId xmlns:a16="http://schemas.microsoft.com/office/drawing/2014/main" id="{8DA504AC-A1BF-4F5D-9811-8AE1ED3F8A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21" name="矩形: 圆角 120">
                <a:extLst>
                  <a:ext uri="{FF2B5EF4-FFF2-40B4-BE49-F238E27FC236}">
                    <a16:creationId xmlns:a16="http://schemas.microsoft.com/office/drawing/2014/main" id="{6200FAB1-5F59-43F4-A478-5D43892CCC7C}"/>
                  </a:ext>
                </a:extLst>
              </p:cNvPr>
              <p:cNvSpPr/>
              <p:nvPr>
                <p:custDataLst>
                  <p:tags r:id="rId23"/>
                </p:custDataLst>
              </p:nvPr>
            </p:nvSpPr>
            <p:spPr>
              <a:xfrm rot="1877154" flipH="1">
                <a:off x="4839467" y="4394494"/>
                <a:ext cx="608548" cy="82383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: 圆角 121">
                <a:extLst>
                  <a:ext uri="{FF2B5EF4-FFF2-40B4-BE49-F238E27FC236}">
                    <a16:creationId xmlns:a16="http://schemas.microsoft.com/office/drawing/2014/main" id="{3C40B8BF-EBFA-445D-A0A1-54EFCDEA5C8A}"/>
                  </a:ext>
                </a:extLst>
              </p:cNvPr>
              <p:cNvSpPr/>
              <p:nvPr>
                <p:custDataLst>
                  <p:tags r:id="rId24"/>
                </p:custDataLst>
              </p:nvPr>
            </p:nvSpPr>
            <p:spPr>
              <a:xfrm rot="1633373" flipH="1">
                <a:off x="4232378" y="4055008"/>
                <a:ext cx="62651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: 圆角 122">
                <a:extLst>
                  <a:ext uri="{FF2B5EF4-FFF2-40B4-BE49-F238E27FC236}">
                    <a16:creationId xmlns:a16="http://schemas.microsoft.com/office/drawing/2014/main" id="{75BA1932-E5FD-4D9B-907E-1074053A4E57}"/>
                  </a:ext>
                </a:extLst>
              </p:cNvPr>
              <p:cNvSpPr/>
              <p:nvPr>
                <p:custDataLst>
                  <p:tags r:id="rId25"/>
                </p:custDataLst>
              </p:nvPr>
            </p:nvSpPr>
            <p:spPr>
              <a:xfrm rot="1202620" flipH="1">
                <a:off x="3580991" y="3750881"/>
                <a:ext cx="62651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矩形: 圆角 123">
                <a:extLst>
                  <a:ext uri="{FF2B5EF4-FFF2-40B4-BE49-F238E27FC236}">
                    <a16:creationId xmlns:a16="http://schemas.microsoft.com/office/drawing/2014/main" id="{F7837A96-028A-43C1-85DC-CB3B84CDA00D}"/>
                  </a:ext>
                </a:extLst>
              </p:cNvPr>
              <p:cNvSpPr/>
              <p:nvPr>
                <p:custDataLst>
                  <p:tags r:id="rId26"/>
                </p:custDataLst>
              </p:nvPr>
            </p:nvSpPr>
            <p:spPr>
              <a:xfrm rot="815380" flipH="1">
                <a:off x="2885851" y="3529229"/>
                <a:ext cx="62651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d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矩形: 圆角 124">
                <a:extLst>
                  <a:ext uri="{FF2B5EF4-FFF2-40B4-BE49-F238E27FC236}">
                    <a16:creationId xmlns:a16="http://schemas.microsoft.com/office/drawing/2014/main" id="{0D925DF2-8ED2-48D4-97CC-F9991678D7CF}"/>
                  </a:ext>
                </a:extLst>
              </p:cNvPr>
              <p:cNvSpPr/>
              <p:nvPr>
                <p:custDataLst>
                  <p:tags r:id="rId27"/>
                </p:custDataLst>
              </p:nvPr>
            </p:nvSpPr>
            <p:spPr>
              <a:xfrm rot="610060" flipH="1">
                <a:off x="2185872" y="3384173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s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6" name="矩形: 圆角 125">
                <a:extLst>
                  <a:ext uri="{FF2B5EF4-FFF2-40B4-BE49-F238E27FC236}">
                    <a16:creationId xmlns:a16="http://schemas.microsoft.com/office/drawing/2014/main" id="{714AF251-5DD5-4CFF-A4F9-8F65B65E4C69}"/>
                  </a:ext>
                </a:extLst>
              </p:cNvPr>
              <p:cNvSpPr/>
              <p:nvPr>
                <p:custDataLst>
                  <p:tags r:id="rId28"/>
                </p:custDataLst>
              </p:nvPr>
            </p:nvSpPr>
            <p:spPr>
              <a:xfrm rot="1877154" flipH="1">
                <a:off x="4213569" y="5039593"/>
                <a:ext cx="653404" cy="823835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7" name="矩形: 圆角 126">
                <a:extLst>
                  <a:ext uri="{FF2B5EF4-FFF2-40B4-BE49-F238E27FC236}">
                    <a16:creationId xmlns:a16="http://schemas.microsoft.com/office/drawing/2014/main" id="{124C23F6-3EA4-4655-9CFF-F48E3E0AC741}"/>
                  </a:ext>
                </a:extLst>
              </p:cNvPr>
              <p:cNvSpPr/>
              <p:nvPr>
                <p:custDataLst>
                  <p:tags r:id="rId29"/>
                </p:custDataLst>
              </p:nvPr>
            </p:nvSpPr>
            <p:spPr>
              <a:xfrm rot="1468565" flipH="1">
                <a:off x="3559434" y="4697532"/>
                <a:ext cx="67269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8" name="矩形: 圆角 127">
                <a:extLst>
                  <a:ext uri="{FF2B5EF4-FFF2-40B4-BE49-F238E27FC236}">
                    <a16:creationId xmlns:a16="http://schemas.microsoft.com/office/drawing/2014/main" id="{2017C012-F396-4F88-8C01-35F28CD31C34}"/>
                  </a:ext>
                </a:extLst>
              </p:cNvPr>
              <p:cNvSpPr/>
              <p:nvPr>
                <p:custDataLst>
                  <p:tags r:id="rId30"/>
                </p:custDataLst>
              </p:nvPr>
            </p:nvSpPr>
            <p:spPr>
              <a:xfrm rot="974533" flipH="1">
                <a:off x="2870923" y="4451828"/>
                <a:ext cx="672696" cy="8363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矩形: 圆角 128">
                <a:extLst>
                  <a:ext uri="{FF2B5EF4-FFF2-40B4-BE49-F238E27FC236}">
                    <a16:creationId xmlns:a16="http://schemas.microsoft.com/office/drawing/2014/main" id="{94DF5F1A-A625-46B0-A23B-12FE7E8C2B51}"/>
                  </a:ext>
                </a:extLst>
              </p:cNvPr>
              <p:cNvSpPr/>
              <p:nvPr>
                <p:custDataLst>
                  <p:tags r:id="rId31"/>
                </p:custDataLst>
              </p:nvPr>
            </p:nvSpPr>
            <p:spPr>
              <a:xfrm rot="654809" flipH="1">
                <a:off x="2171991" y="4278452"/>
                <a:ext cx="67269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x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矩形: 圆角 129">
                <a:extLst>
                  <a:ext uri="{FF2B5EF4-FFF2-40B4-BE49-F238E27FC236}">
                    <a16:creationId xmlns:a16="http://schemas.microsoft.com/office/drawing/2014/main" id="{A7297111-530D-4A4F-B570-105ED0A123EB}"/>
                  </a:ext>
                </a:extLst>
              </p:cNvPr>
              <p:cNvSpPr/>
              <p:nvPr>
                <p:custDataLst>
                  <p:tags r:id="rId32"/>
                </p:custDataLst>
              </p:nvPr>
            </p:nvSpPr>
            <p:spPr>
              <a:xfrm rot="261030" flipH="1">
                <a:off x="1478328" y="4183509"/>
                <a:ext cx="6569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z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矩形: 圆角 130">
                <a:extLst>
                  <a:ext uri="{FF2B5EF4-FFF2-40B4-BE49-F238E27FC236}">
                    <a16:creationId xmlns:a16="http://schemas.microsoft.com/office/drawing/2014/main" id="{39D0B798-0142-43DC-A3A0-8B3544C74814}"/>
                  </a:ext>
                </a:extLst>
              </p:cNvPr>
              <p:cNvSpPr/>
              <p:nvPr>
                <p:custDataLst>
                  <p:tags r:id="rId33"/>
                </p:custDataLst>
              </p:nvPr>
            </p:nvSpPr>
            <p:spPr>
              <a:xfrm rot="526676" flipH="1">
                <a:off x="3046498" y="5607936"/>
                <a:ext cx="966893" cy="516808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矩形: 圆角 131">
                <a:extLst>
                  <a:ext uri="{FF2B5EF4-FFF2-40B4-BE49-F238E27FC236}">
                    <a16:creationId xmlns:a16="http://schemas.microsoft.com/office/drawing/2014/main" id="{0DB0A0D1-D92E-4FF3-BDBF-067A4F6CE21A}"/>
                  </a:ext>
                </a:extLst>
              </p:cNvPr>
              <p:cNvSpPr/>
              <p:nvPr>
                <p:custDataLst>
                  <p:tags r:id="rId34"/>
                </p:custDataLst>
              </p:nvPr>
            </p:nvSpPr>
            <p:spPr>
              <a:xfrm rot="1405099" flipH="1">
                <a:off x="1921085" y="5304298"/>
                <a:ext cx="1114648" cy="52891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Sym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矩形: 圆角 132">
                <a:extLst>
                  <a:ext uri="{FF2B5EF4-FFF2-40B4-BE49-F238E27FC236}">
                    <a16:creationId xmlns:a16="http://schemas.microsoft.com/office/drawing/2014/main" id="{568C6820-5A14-4FDB-BBE7-07C3C30F7488}"/>
                  </a:ext>
                </a:extLst>
              </p:cNvPr>
              <p:cNvSpPr/>
              <p:nvPr>
                <p:custDataLst>
                  <p:tags r:id="rId35"/>
                </p:custDataLst>
              </p:nvPr>
            </p:nvSpPr>
            <p:spPr>
              <a:xfrm rot="1664559" flipH="1">
                <a:off x="4376955" y="2517173"/>
                <a:ext cx="854217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.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4" name="矩形: 圆角 133">
                <a:extLst>
                  <a:ext uri="{FF2B5EF4-FFF2-40B4-BE49-F238E27FC236}">
                    <a16:creationId xmlns:a16="http://schemas.microsoft.com/office/drawing/2014/main" id="{755934A1-ABA2-4EB4-9EF1-ADB8DD618A19}"/>
                  </a:ext>
                </a:extLst>
              </p:cNvPr>
              <p:cNvSpPr/>
              <p:nvPr>
                <p:custDataLst>
                  <p:tags r:id="rId36"/>
                </p:custDataLst>
              </p:nvPr>
            </p:nvSpPr>
            <p:spPr>
              <a:xfrm rot="924438" flipH="1">
                <a:off x="3660306" y="2072592"/>
                <a:ext cx="757569" cy="63048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?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矩形: 圆角 134">
                <a:extLst>
                  <a:ext uri="{FF2B5EF4-FFF2-40B4-BE49-F238E27FC236}">
                    <a16:creationId xmlns:a16="http://schemas.microsoft.com/office/drawing/2014/main" id="{0E8D869E-CDA3-4878-A38B-35FE494AE85A}"/>
                  </a:ext>
                </a:extLst>
              </p:cNvPr>
              <p:cNvSpPr/>
              <p:nvPr>
                <p:custDataLst>
                  <p:tags r:id="rId37"/>
                </p:custDataLst>
              </p:nvPr>
            </p:nvSpPr>
            <p:spPr>
              <a:xfrm rot="383237" flipH="1">
                <a:off x="2571919" y="1979468"/>
                <a:ext cx="1053960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Shift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矩形: 圆角 142">
                <a:extLst>
                  <a:ext uri="{FF2B5EF4-FFF2-40B4-BE49-F238E27FC236}">
                    <a16:creationId xmlns:a16="http://schemas.microsoft.com/office/drawing/2014/main" id="{ADF47FD0-5BD3-4A33-8534-1CD18258B8D8}"/>
                  </a:ext>
                </a:extLst>
              </p:cNvPr>
              <p:cNvSpPr/>
              <p:nvPr>
                <p:custDataLst>
                  <p:tags r:id="rId38"/>
                </p:custDataLst>
              </p:nvPr>
            </p:nvSpPr>
            <p:spPr>
              <a:xfrm rot="264161" flipH="1">
                <a:off x="1476419" y="3313594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a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4" name="矩形: 圆角 143">
                <a:extLst>
                  <a:ext uri="{FF2B5EF4-FFF2-40B4-BE49-F238E27FC236}">
                    <a16:creationId xmlns:a16="http://schemas.microsoft.com/office/drawing/2014/main" id="{CECF7C9F-6BBF-42B5-9E98-32784C6DB4CC}"/>
                  </a:ext>
                </a:extLst>
              </p:cNvPr>
              <p:cNvSpPr/>
              <p:nvPr>
                <p:custDataLst>
                  <p:tags r:id="rId39"/>
                </p:custDataLst>
              </p:nvPr>
            </p:nvSpPr>
            <p:spPr>
              <a:xfrm rot="1741060" flipH="1">
                <a:off x="4989221" y="3470487"/>
                <a:ext cx="576976" cy="77842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: 圆角 144">
                <a:extLst>
                  <a:ext uri="{FF2B5EF4-FFF2-40B4-BE49-F238E27FC236}">
                    <a16:creationId xmlns:a16="http://schemas.microsoft.com/office/drawing/2014/main" id="{E2B9A8F6-35AB-4654-B87B-B13E0C0AEE1A}"/>
                  </a:ext>
                </a:extLst>
              </p:cNvPr>
              <p:cNvSpPr/>
              <p:nvPr>
                <p:custDataLst>
                  <p:tags r:id="rId40"/>
                </p:custDataLst>
              </p:nvPr>
            </p:nvSpPr>
            <p:spPr>
              <a:xfrm rot="1500680" flipH="1">
                <a:off x="4410031" y="3161483"/>
                <a:ext cx="594010" cy="790209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矩形: 圆角 145">
                <a:extLst>
                  <a:ext uri="{FF2B5EF4-FFF2-40B4-BE49-F238E27FC236}">
                    <a16:creationId xmlns:a16="http://schemas.microsoft.com/office/drawing/2014/main" id="{7A02DF1A-01E4-4C20-8148-B8AF9F244B7D}"/>
                  </a:ext>
                </a:extLst>
              </p:cNvPr>
              <p:cNvSpPr/>
              <p:nvPr>
                <p:custDataLst>
                  <p:tags r:id="rId41"/>
                </p:custDataLst>
              </p:nvPr>
            </p:nvSpPr>
            <p:spPr>
              <a:xfrm rot="1187568" flipH="1">
                <a:off x="3793080" y="2886150"/>
                <a:ext cx="594010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r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矩形: 圆角 146">
                <a:extLst>
                  <a:ext uri="{FF2B5EF4-FFF2-40B4-BE49-F238E27FC236}">
                    <a16:creationId xmlns:a16="http://schemas.microsoft.com/office/drawing/2014/main" id="{BD92179C-E594-4059-AF81-5CF7E8971823}"/>
                  </a:ext>
                </a:extLst>
              </p:cNvPr>
              <p:cNvSpPr/>
              <p:nvPr>
                <p:custDataLst>
                  <p:tags r:id="rId42"/>
                </p:custDataLst>
              </p:nvPr>
            </p:nvSpPr>
            <p:spPr>
              <a:xfrm rot="815380" flipH="1">
                <a:off x="3146347" y="2691083"/>
                <a:ext cx="594011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e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矩形: 圆角 147">
                <a:extLst>
                  <a:ext uri="{FF2B5EF4-FFF2-40B4-BE49-F238E27FC236}">
                    <a16:creationId xmlns:a16="http://schemas.microsoft.com/office/drawing/2014/main" id="{96046B12-D828-4239-91BA-5B9A65DB098B}"/>
                  </a:ext>
                </a:extLst>
              </p:cNvPr>
              <p:cNvSpPr/>
              <p:nvPr>
                <p:custDataLst>
                  <p:tags r:id="rId43"/>
                </p:custDataLst>
              </p:nvPr>
            </p:nvSpPr>
            <p:spPr>
              <a:xfrm rot="504584" flipH="1">
                <a:off x="2485842" y="2571873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w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矩形: 圆角 148">
                <a:extLst>
                  <a:ext uri="{FF2B5EF4-FFF2-40B4-BE49-F238E27FC236}">
                    <a16:creationId xmlns:a16="http://schemas.microsoft.com/office/drawing/2014/main" id="{77CD7BFE-9A93-4DAA-9B74-FB1F09AF3248}"/>
                  </a:ext>
                </a:extLst>
              </p:cNvPr>
              <p:cNvSpPr/>
              <p:nvPr>
                <p:custDataLst>
                  <p:tags r:id="rId44"/>
                </p:custDataLst>
              </p:nvPr>
            </p:nvSpPr>
            <p:spPr>
              <a:xfrm rot="264161" flipH="1">
                <a:off x="1824430" y="2475576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q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D91C6EE6-FE9F-4F53-A8B9-22D27D2B5F4B}"/>
                </a:ext>
              </a:extLst>
            </p:cNvPr>
            <p:cNvGrpSpPr/>
            <p:nvPr/>
          </p:nvGrpSpPr>
          <p:grpSpPr>
            <a:xfrm>
              <a:off x="5845406" y="1761826"/>
              <a:ext cx="4510331" cy="4508110"/>
              <a:chOff x="6513180" y="1846785"/>
              <a:chExt cx="4510331" cy="4508110"/>
            </a:xfrm>
          </p:grpSpPr>
          <p:grpSp>
            <p:nvGrpSpPr>
              <p:cNvPr id="151" name="组合 150">
                <a:extLst>
                  <a:ext uri="{FF2B5EF4-FFF2-40B4-BE49-F238E27FC236}">
                    <a16:creationId xmlns:a16="http://schemas.microsoft.com/office/drawing/2014/main" id="{2996B6DA-F595-4A1C-9B58-398647E4C5F8}"/>
                  </a:ext>
                </a:extLst>
              </p:cNvPr>
              <p:cNvGrpSpPr/>
              <p:nvPr/>
            </p:nvGrpSpPr>
            <p:grpSpPr>
              <a:xfrm>
                <a:off x="6513180" y="1846785"/>
                <a:ext cx="4510331" cy="4508110"/>
                <a:chOff x="7997355" y="320040"/>
                <a:chExt cx="6449694" cy="6446519"/>
              </a:xfrm>
            </p:grpSpPr>
            <p:pic>
              <p:nvPicPr>
                <p:cNvPr id="195" name="图片 194">
                  <a:extLst>
                    <a:ext uri="{FF2B5EF4-FFF2-40B4-BE49-F238E27FC236}">
                      <a16:creationId xmlns:a16="http://schemas.microsoft.com/office/drawing/2014/main" id="{E30311A3-3CDF-4F57-A2A4-BEB0E99F9B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7"/>
                <a:srcRect l="438" t="2334" r="721" b="3666"/>
                <a:stretch/>
              </p:blipFill>
              <p:spPr>
                <a:xfrm>
                  <a:off x="7997355" y="320040"/>
                  <a:ext cx="6449694" cy="6446519"/>
                </a:xfrm>
                <a:prstGeom prst="ellipse">
                  <a:avLst/>
                </a:prstGeom>
              </p:spPr>
            </p:pic>
            <p:pic>
              <p:nvPicPr>
                <p:cNvPr id="196" name="图片 195">
                  <a:extLst>
                    <a:ext uri="{FF2B5EF4-FFF2-40B4-BE49-F238E27FC236}">
                      <a16:creationId xmlns:a16="http://schemas.microsoft.com/office/drawing/2014/main" id="{2DCCEFEF-9EB0-44D2-A426-7090A693CB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549389" y="778500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7" name="图片 196">
                  <a:extLst>
                    <a:ext uri="{FF2B5EF4-FFF2-40B4-BE49-F238E27FC236}">
                      <a16:creationId xmlns:a16="http://schemas.microsoft.com/office/drawing/2014/main" id="{06E1E5E2-2720-40B1-8162-70B5F9AE2F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008277" y="3969025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8" name="图片 197">
                  <a:extLst>
                    <a:ext uri="{FF2B5EF4-FFF2-40B4-BE49-F238E27FC236}">
                      <a16:creationId xmlns:a16="http://schemas.microsoft.com/office/drawing/2014/main" id="{DAD34B2F-1BCD-41DE-8D3E-08D4B459D2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377924" y="5199551"/>
                  <a:ext cx="342930" cy="220999"/>
                </a:xfrm>
                <a:prstGeom prst="rect">
                  <a:avLst/>
                </a:prstGeom>
              </p:spPr>
            </p:pic>
            <p:pic>
              <p:nvPicPr>
                <p:cNvPr id="199" name="图片 198">
                  <a:extLst>
                    <a:ext uri="{FF2B5EF4-FFF2-40B4-BE49-F238E27FC236}">
                      <a16:creationId xmlns:a16="http://schemas.microsoft.com/office/drawing/2014/main" id="{E3181AF5-0770-4DFD-87D3-E771F2874C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9865527" y="6306743"/>
                  <a:ext cx="342930" cy="220999"/>
                </a:xfrm>
                <a:prstGeom prst="rect">
                  <a:avLst/>
                </a:prstGeom>
              </p:spPr>
            </p:pic>
            <p:sp>
              <p:nvSpPr>
                <p:cNvPr id="200" name="椭圆 199">
                  <a:extLst>
                    <a:ext uri="{FF2B5EF4-FFF2-40B4-BE49-F238E27FC236}">
                      <a16:creationId xmlns:a16="http://schemas.microsoft.com/office/drawing/2014/main" id="{9A4D9698-BBA3-47BB-A857-6269A4E55606}"/>
                    </a:ext>
                  </a:extLst>
                </p:cNvPr>
                <p:cNvSpPr/>
                <p:nvPr/>
              </p:nvSpPr>
              <p:spPr>
                <a:xfrm>
                  <a:off x="7997357" y="328299"/>
                  <a:ext cx="6423021" cy="6423021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pic>
              <p:nvPicPr>
                <p:cNvPr id="201" name="图片 200">
                  <a:extLst>
                    <a:ext uri="{FF2B5EF4-FFF2-40B4-BE49-F238E27FC236}">
                      <a16:creationId xmlns:a16="http://schemas.microsoft.com/office/drawing/2014/main" id="{82E2FCEC-7B44-4376-B5F1-A35DE4011C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 rot="1348150">
                  <a:off x="8658307" y="2730754"/>
                  <a:ext cx="342930" cy="220999"/>
                </a:xfrm>
                <a:prstGeom prst="rect">
                  <a:avLst/>
                </a:prstGeom>
              </p:spPr>
            </p:pic>
          </p:grpSp>
          <p:sp>
            <p:nvSpPr>
              <p:cNvPr id="152" name="矩形: 圆角 151">
                <a:extLst>
                  <a:ext uri="{FF2B5EF4-FFF2-40B4-BE49-F238E27FC236}">
                    <a16:creationId xmlns:a16="http://schemas.microsoft.com/office/drawing/2014/main" id="{4CA07651-CA41-49B6-8A71-BCBF0D7E6D3E}"/>
                  </a:ext>
                </a:extLst>
              </p:cNvPr>
              <p:cNvSpPr/>
              <p:nvPr>
                <p:custDataLst>
                  <p:tags r:id="rId1"/>
                </p:custDataLst>
              </p:nvPr>
            </p:nvSpPr>
            <p:spPr>
              <a:xfrm rot="19722846">
                <a:off x="6794188" y="4479453"/>
                <a:ext cx="608548" cy="823835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f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矩形: 圆角 168">
                <a:extLst>
                  <a:ext uri="{FF2B5EF4-FFF2-40B4-BE49-F238E27FC236}">
                    <a16:creationId xmlns:a16="http://schemas.microsoft.com/office/drawing/2014/main" id="{6AE189DF-4CD5-4174-BFF9-10EB12DBA9D0}"/>
                  </a:ext>
                </a:extLst>
              </p:cNvPr>
              <p:cNvSpPr/>
              <p:nvPr>
                <p:custDataLst>
                  <p:tags r:id="rId2"/>
                </p:custDataLst>
              </p:nvPr>
            </p:nvSpPr>
            <p:spPr>
              <a:xfrm rot="19966627">
                <a:off x="7383309" y="4139967"/>
                <a:ext cx="62651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g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矩形: 圆角 169">
                <a:extLst>
                  <a:ext uri="{FF2B5EF4-FFF2-40B4-BE49-F238E27FC236}">
                    <a16:creationId xmlns:a16="http://schemas.microsoft.com/office/drawing/2014/main" id="{1857694B-B28C-4F0A-B20E-38F6EC95A13E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 rot="20397380">
                <a:off x="8034696" y="3835840"/>
                <a:ext cx="62651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h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矩形: 圆角 170">
                <a:extLst>
                  <a:ext uri="{FF2B5EF4-FFF2-40B4-BE49-F238E27FC236}">
                    <a16:creationId xmlns:a16="http://schemas.microsoft.com/office/drawing/2014/main" id="{F1BC7F0C-2C18-4972-A565-8DD3E2549785}"/>
                  </a:ext>
                </a:extLst>
              </p:cNvPr>
              <p:cNvSpPr/>
              <p:nvPr>
                <p:custDataLst>
                  <p:tags r:id="rId4"/>
                </p:custDataLst>
              </p:nvPr>
            </p:nvSpPr>
            <p:spPr>
              <a:xfrm rot="20784620">
                <a:off x="8729836" y="3614188"/>
                <a:ext cx="62651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j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矩形: 圆角 171">
                <a:extLst>
                  <a:ext uri="{FF2B5EF4-FFF2-40B4-BE49-F238E27FC236}">
                    <a16:creationId xmlns:a16="http://schemas.microsoft.com/office/drawing/2014/main" id="{40B892C0-C975-44A2-8F96-002FA0F36C1F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 rot="20989940">
                <a:off x="9444450" y="3469132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k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矩形: 圆角 172">
                <a:extLst>
                  <a:ext uri="{FF2B5EF4-FFF2-40B4-BE49-F238E27FC236}">
                    <a16:creationId xmlns:a16="http://schemas.microsoft.com/office/drawing/2014/main" id="{8F33FE43-17DB-44C7-96D4-83366C9C5D9D}"/>
                  </a:ext>
                </a:extLst>
              </p:cNvPr>
              <p:cNvSpPr/>
              <p:nvPr>
                <p:custDataLst>
                  <p:tags r:id="rId6"/>
                </p:custDataLst>
              </p:nvPr>
            </p:nvSpPr>
            <p:spPr>
              <a:xfrm rot="19722846">
                <a:off x="7375230" y="5124552"/>
                <a:ext cx="653404" cy="823835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c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矩形: 圆角 173">
                <a:extLst>
                  <a:ext uri="{FF2B5EF4-FFF2-40B4-BE49-F238E27FC236}">
                    <a16:creationId xmlns:a16="http://schemas.microsoft.com/office/drawing/2014/main" id="{ABEFEA14-104A-411B-AB39-F190555E787C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 rot="20131435">
                <a:off x="8010073" y="4782491"/>
                <a:ext cx="67269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v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矩形: 圆角 179">
                <a:extLst>
                  <a:ext uri="{FF2B5EF4-FFF2-40B4-BE49-F238E27FC236}">
                    <a16:creationId xmlns:a16="http://schemas.microsoft.com/office/drawing/2014/main" id="{D9CD26C4-08D4-4603-A054-DE47BAAC9374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 rot="20625467">
                <a:off x="8698584" y="4536787"/>
                <a:ext cx="672696" cy="8363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b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矩形: 圆角 180">
                <a:extLst>
                  <a:ext uri="{FF2B5EF4-FFF2-40B4-BE49-F238E27FC236}">
                    <a16:creationId xmlns:a16="http://schemas.microsoft.com/office/drawing/2014/main" id="{89A95DE3-8E01-4222-97D0-42AFEA28BD9C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 rot="20945191">
                <a:off x="9397516" y="4363411"/>
                <a:ext cx="672696" cy="8363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n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矩形: 圆角 181">
                <a:extLst>
                  <a:ext uri="{FF2B5EF4-FFF2-40B4-BE49-F238E27FC236}">
                    <a16:creationId xmlns:a16="http://schemas.microsoft.com/office/drawing/2014/main" id="{2A71FC18-8C05-4082-9AAC-EF867E4E5AF2}"/>
                  </a:ext>
                </a:extLst>
              </p:cNvPr>
              <p:cNvSpPr/>
              <p:nvPr>
                <p:custDataLst>
                  <p:tags r:id="rId10"/>
                </p:custDataLst>
              </p:nvPr>
            </p:nvSpPr>
            <p:spPr>
              <a:xfrm rot="21338970">
                <a:off x="10106894" y="4268468"/>
                <a:ext cx="6569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m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3" name="矩形: 圆角 182">
                <a:extLst>
                  <a:ext uri="{FF2B5EF4-FFF2-40B4-BE49-F238E27FC236}">
                    <a16:creationId xmlns:a16="http://schemas.microsoft.com/office/drawing/2014/main" id="{DFF66263-A0F1-465D-9698-0DBFEF23CE98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 rot="21073324">
                <a:off x="8228812" y="5692895"/>
                <a:ext cx="966893" cy="516808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err="1">
                    <a:solidFill>
                      <a:schemeClr val="tx1"/>
                    </a:solidFill>
                  </a:rPr>
                  <a:t>Sp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矩形: 圆角 183">
                <a:extLst>
                  <a:ext uri="{FF2B5EF4-FFF2-40B4-BE49-F238E27FC236}">
                    <a16:creationId xmlns:a16="http://schemas.microsoft.com/office/drawing/2014/main" id="{13AC5106-BB97-4C5D-AEB9-DB587F1A7349}"/>
                  </a:ext>
                </a:extLst>
              </p:cNvPr>
              <p:cNvSpPr/>
              <p:nvPr>
                <p:custDataLst>
                  <p:tags r:id="rId12"/>
                </p:custDataLst>
              </p:nvPr>
            </p:nvSpPr>
            <p:spPr>
              <a:xfrm rot="20194901">
                <a:off x="9206470" y="5389257"/>
                <a:ext cx="1114648" cy="528914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Enter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矩形: 圆角 184">
                <a:extLst>
                  <a:ext uri="{FF2B5EF4-FFF2-40B4-BE49-F238E27FC236}">
                    <a16:creationId xmlns:a16="http://schemas.microsoft.com/office/drawing/2014/main" id="{FFF1A636-BB46-4727-954F-4E47C61BDA3B}"/>
                  </a:ext>
                </a:extLst>
              </p:cNvPr>
              <p:cNvSpPr/>
              <p:nvPr>
                <p:custDataLst>
                  <p:tags r:id="rId13"/>
                </p:custDataLst>
              </p:nvPr>
            </p:nvSpPr>
            <p:spPr>
              <a:xfrm rot="19935441">
                <a:off x="7011031" y="2602132"/>
                <a:ext cx="854217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,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矩形: 圆角 185">
                <a:extLst>
                  <a:ext uri="{FF2B5EF4-FFF2-40B4-BE49-F238E27FC236}">
                    <a16:creationId xmlns:a16="http://schemas.microsoft.com/office/drawing/2014/main" id="{461485F4-BB05-4D85-8844-3A1684548177}"/>
                  </a:ext>
                </a:extLst>
              </p:cNvPr>
              <p:cNvSpPr/>
              <p:nvPr>
                <p:custDataLst>
                  <p:tags r:id="rId14"/>
                </p:custDataLst>
              </p:nvPr>
            </p:nvSpPr>
            <p:spPr>
              <a:xfrm rot="20675562">
                <a:off x="7824328" y="2157551"/>
                <a:ext cx="757569" cy="63048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dirty="0">
                    <a:solidFill>
                      <a:schemeClr val="tx1"/>
                    </a:solidFill>
                  </a:rPr>
                  <a:t>!</a:t>
                </a:r>
                <a:endParaRPr lang="zh-CN" altLang="en-US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矩形: 圆角 186">
                <a:extLst>
                  <a:ext uri="{FF2B5EF4-FFF2-40B4-BE49-F238E27FC236}">
                    <a16:creationId xmlns:a16="http://schemas.microsoft.com/office/drawing/2014/main" id="{9FB87DC1-D138-4D5C-BB79-B4E09CE3FB8B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rot="21216763">
                <a:off x="8616324" y="2064427"/>
                <a:ext cx="1053960" cy="51680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tx1"/>
                    </a:solidFill>
                  </a:rPr>
                  <a:t>Back</a:t>
                </a:r>
                <a:endParaRPr lang="zh-CN" altLang="en-US" sz="2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8" name="矩形: 圆角 187">
                <a:extLst>
                  <a:ext uri="{FF2B5EF4-FFF2-40B4-BE49-F238E27FC236}">
                    <a16:creationId xmlns:a16="http://schemas.microsoft.com/office/drawing/2014/main" id="{3FCD32E0-2F88-407B-937F-CD7264FA2AA5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rot="21335839">
                <a:off x="10153903" y="3398553"/>
                <a:ext cx="611881" cy="8252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l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9" name="矩形: 圆角 188">
                <a:extLst>
                  <a:ext uri="{FF2B5EF4-FFF2-40B4-BE49-F238E27FC236}">
                    <a16:creationId xmlns:a16="http://schemas.microsoft.com/office/drawing/2014/main" id="{AC4F54FF-5D6B-42AA-A4BE-7EDBD5EE6CC2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rot="19858940">
                <a:off x="6676006" y="3555446"/>
                <a:ext cx="576976" cy="77842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t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矩形: 圆角 189">
                <a:extLst>
                  <a:ext uri="{FF2B5EF4-FFF2-40B4-BE49-F238E27FC236}">
                    <a16:creationId xmlns:a16="http://schemas.microsoft.com/office/drawing/2014/main" id="{465E234A-0BA3-4870-80B0-5A7EE3A8FFAF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rot="20099320">
                <a:off x="7238162" y="3246442"/>
                <a:ext cx="594010" cy="790209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y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矩形: 圆角 190">
                <a:extLst>
                  <a:ext uri="{FF2B5EF4-FFF2-40B4-BE49-F238E27FC236}">
                    <a16:creationId xmlns:a16="http://schemas.microsoft.com/office/drawing/2014/main" id="{5A20200F-0B32-4A43-B530-8B3CFFE207A0}"/>
                  </a:ext>
                </a:extLst>
              </p:cNvPr>
              <p:cNvSpPr/>
              <p:nvPr>
                <p:custDataLst>
                  <p:tags r:id="rId19"/>
                </p:custDataLst>
              </p:nvPr>
            </p:nvSpPr>
            <p:spPr>
              <a:xfrm rot="20412432">
                <a:off x="7855113" y="2971109"/>
                <a:ext cx="594010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u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矩形: 圆角 191">
                <a:extLst>
                  <a:ext uri="{FF2B5EF4-FFF2-40B4-BE49-F238E27FC236}">
                    <a16:creationId xmlns:a16="http://schemas.microsoft.com/office/drawing/2014/main" id="{DE4B843B-5090-40CA-8F2A-C208A69FB7C5}"/>
                  </a:ext>
                </a:extLst>
              </p:cNvPr>
              <p:cNvSpPr/>
              <p:nvPr>
                <p:custDataLst>
                  <p:tags r:id="rId20"/>
                </p:custDataLst>
              </p:nvPr>
            </p:nvSpPr>
            <p:spPr>
              <a:xfrm rot="20784620">
                <a:off x="8501845" y="2776042"/>
                <a:ext cx="594011" cy="790209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i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3" name="矩形: 圆角 192">
                <a:extLst>
                  <a:ext uri="{FF2B5EF4-FFF2-40B4-BE49-F238E27FC236}">
                    <a16:creationId xmlns:a16="http://schemas.microsoft.com/office/drawing/2014/main" id="{0B7576A5-147C-4768-906E-8B543044EC78}"/>
                  </a:ext>
                </a:extLst>
              </p:cNvPr>
              <p:cNvSpPr/>
              <p:nvPr>
                <p:custDataLst>
                  <p:tags r:id="rId21"/>
                </p:custDataLst>
              </p:nvPr>
            </p:nvSpPr>
            <p:spPr>
              <a:xfrm rot="21095416">
                <a:off x="9176227" y="2656832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o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矩形: 圆角 193">
                <a:extLst>
                  <a:ext uri="{FF2B5EF4-FFF2-40B4-BE49-F238E27FC236}">
                    <a16:creationId xmlns:a16="http://schemas.microsoft.com/office/drawing/2014/main" id="{6D356EA3-16E9-46D9-98BF-BD44B87DDD12}"/>
                  </a:ext>
                </a:extLst>
              </p:cNvPr>
              <p:cNvSpPr/>
              <p:nvPr>
                <p:custDataLst>
                  <p:tags r:id="rId22"/>
                </p:custDataLst>
              </p:nvPr>
            </p:nvSpPr>
            <p:spPr>
              <a:xfrm rot="21335839">
                <a:off x="9837639" y="2560535"/>
                <a:ext cx="580134" cy="77971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4000" dirty="0">
                    <a:solidFill>
                      <a:schemeClr val="tx1"/>
                    </a:solidFill>
                  </a:rPr>
                  <a:t>p</a:t>
                </a:r>
                <a:endParaRPr lang="zh-CN" altLang="en-US" sz="40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5647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5BED051C-0F75-4C65-9253-74565C3BBB8D}"/>
              </a:ext>
            </a:extLst>
          </p:cNvPr>
          <p:cNvGrpSpPr/>
          <p:nvPr/>
        </p:nvGrpSpPr>
        <p:grpSpPr>
          <a:xfrm>
            <a:off x="0" y="0"/>
            <a:ext cx="57439408" cy="19624548"/>
            <a:chOff x="2441448" y="2785872"/>
            <a:chExt cx="7507224" cy="2564892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0FE278E-1CD7-4883-B96F-5CBD140ACC3E}"/>
                </a:ext>
              </a:extLst>
            </p:cNvPr>
            <p:cNvSpPr/>
            <p:nvPr/>
          </p:nvSpPr>
          <p:spPr>
            <a:xfrm>
              <a:off x="2441448" y="2785872"/>
              <a:ext cx="7507224" cy="25648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153ACAF-73A3-4A32-AF40-C1D0F04D01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4750"/>
            <a:stretch/>
          </p:blipFill>
          <p:spPr>
            <a:xfrm>
              <a:off x="2441448" y="3192780"/>
              <a:ext cx="7507224" cy="2157984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8B9CA0CB-A790-440D-A9F1-C6A5D5BDF0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7665" b="83986"/>
            <a:stretch/>
          </p:blipFill>
          <p:spPr>
            <a:xfrm>
              <a:off x="4131564" y="2785872"/>
              <a:ext cx="3928872" cy="405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2587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D8AC210-F699-416E-AE6E-A55287BD9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803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145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9416A66-5CB8-426C-A674-EF4D0E173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014822" cy="1725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78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21D0C9EE-28FE-440E-870C-69CE5512B5A5}"/>
              </a:ext>
            </a:extLst>
          </p:cNvPr>
          <p:cNvGrpSpPr/>
          <p:nvPr/>
        </p:nvGrpSpPr>
        <p:grpSpPr>
          <a:xfrm>
            <a:off x="-822960" y="251002"/>
            <a:ext cx="14191070" cy="5301876"/>
            <a:chOff x="-822960" y="251002"/>
            <a:chExt cx="14191070" cy="5301876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842B030-9F06-49F2-BB5C-55DC59AF4C79}"/>
                </a:ext>
              </a:extLst>
            </p:cNvPr>
            <p:cNvSpPr/>
            <p:nvPr/>
          </p:nvSpPr>
          <p:spPr>
            <a:xfrm>
              <a:off x="-822960" y="251002"/>
              <a:ext cx="14191070" cy="53018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8FDD3214-565F-4D9F-8BAB-FA9C9D23DE45}"/>
                </a:ext>
              </a:extLst>
            </p:cNvPr>
            <p:cNvGrpSpPr/>
            <p:nvPr/>
          </p:nvGrpSpPr>
          <p:grpSpPr>
            <a:xfrm>
              <a:off x="-822960" y="1169568"/>
              <a:ext cx="14191070" cy="4383310"/>
              <a:chOff x="916178" y="2252218"/>
              <a:chExt cx="6986524" cy="2157984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ADC1956B-E9ED-453F-9FD7-A60194A105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45458" y="2252218"/>
                <a:ext cx="3857244" cy="2157984"/>
              </a:xfrm>
              <a:prstGeom prst="rect">
                <a:avLst/>
              </a:prstGeom>
            </p:spPr>
          </p:pic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7A195AC2-137C-4E1C-AE04-2252D0303F8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4750"/>
              <a:stretch/>
            </p:blipFill>
            <p:spPr>
              <a:xfrm>
                <a:off x="916178" y="2252218"/>
                <a:ext cx="3857244" cy="2157984"/>
              </a:xfrm>
              <a:prstGeom prst="rect">
                <a:avLst/>
              </a:prstGeom>
            </p:spPr>
          </p:pic>
        </p:grp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7E388103-539E-4EE1-ACE8-2E76C7DEF0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565" b="85250"/>
            <a:stretch/>
          </p:blipFill>
          <p:spPr>
            <a:xfrm>
              <a:off x="545382" y="251002"/>
              <a:ext cx="12045508" cy="828261"/>
            </a:xfrm>
            <a:prstGeom prst="rect">
              <a:avLst/>
            </a:prstGeom>
          </p:spPr>
        </p:pic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FF48252-1BC5-4D4F-905F-6CFD95DDA32B}"/>
                </a:ext>
              </a:extLst>
            </p:cNvPr>
            <p:cNvSpPr/>
            <p:nvPr/>
          </p:nvSpPr>
          <p:spPr>
            <a:xfrm>
              <a:off x="623875" y="1079264"/>
              <a:ext cx="12489084" cy="376177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CFE6309-B7FC-4B6F-B747-EB86781E90EA}"/>
                </a:ext>
              </a:extLst>
            </p:cNvPr>
            <p:cNvSpPr/>
            <p:nvPr/>
          </p:nvSpPr>
          <p:spPr>
            <a:xfrm>
              <a:off x="-822960" y="251003"/>
              <a:ext cx="14191070" cy="530187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FB4AF8D-EEC7-466F-9427-B5AF4BA1793D}"/>
                </a:ext>
              </a:extLst>
            </p:cNvPr>
            <p:cNvSpPr txBox="1"/>
            <p:nvPr/>
          </p:nvSpPr>
          <p:spPr>
            <a:xfrm rot="16200000">
              <a:off x="-712409" y="1601519"/>
              <a:ext cx="56739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(%)</a:t>
              </a:r>
              <a:endParaRPr lang="zh-CN" alt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002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1ABDF62-8681-42ED-A5CF-7C55C8E32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90000" cy="686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29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b9d567d335319b5ba299a4582e9b0a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/>
          <a:srcRect t="10262"/>
          <a:stretch>
            <a:fillRect/>
          </a:stretch>
        </p:blipFill>
        <p:spPr>
          <a:xfrm>
            <a:off x="8830310" y="2176780"/>
            <a:ext cx="3568700" cy="42703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F34AA4E-4331-4231-AB95-E5765922C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90000" cy="685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662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A5D867A-4121-4316-B060-7402B73C30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4" t="4684" r="2015" b="4324"/>
          <a:stretch/>
        </p:blipFill>
        <p:spPr>
          <a:xfrm>
            <a:off x="1958545" y="268057"/>
            <a:ext cx="6691185" cy="63218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CE20184-FE9B-49DC-B70B-2B07AE0E053B}"/>
                  </a:ext>
                </a:extLst>
              </p:cNvPr>
              <p:cNvSpPr txBox="1"/>
              <p:nvPr/>
            </p:nvSpPr>
            <p:spPr>
              <a:xfrm>
                <a:off x="2020331" y="395417"/>
                <a:ext cx="15753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rgbClr val="5C9C9E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b="1" i="1" smtClean="0">
                            <a:solidFill>
                              <a:srgbClr val="5C9C9E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000" b="1" i="0" smtClean="0">
                            <a:solidFill>
                              <a:srgbClr val="5C9C9E"/>
                            </a:solidFill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en-US" altLang="zh-CN" sz="1000" b="1" i="0" smtClean="0">
                            <a:solidFill>
                              <a:srgbClr val="5C9C9E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sz="1000" b="1" i="0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𝜽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𝟔𝟖𝟐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𝒓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𝟏𝟑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1000" b="1" i="1" smtClean="0">
                        <a:solidFill>
                          <a:srgbClr val="5C9C9E"/>
                        </a:solidFill>
                        <a:latin typeface="Cambria Math" panose="02040503050406030204" pitchFamily="18" charset="0"/>
                      </a:rPr>
                      <m:t>𝟑</m:t>
                    </m:r>
                  </m:oMath>
                </a14:m>
                <a:endParaRPr lang="zh-CN" altLang="en-US" sz="1000" b="1" dirty="0">
                  <a:solidFill>
                    <a:srgbClr val="5C9C9E"/>
                  </a:solidFill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CE20184-FE9B-49DC-B70B-2B07AE0E05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0331" y="395417"/>
                <a:ext cx="1575368" cy="2462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DCBCE05D-CB5F-4D8D-8CE6-75B46712117B}"/>
                  </a:ext>
                </a:extLst>
              </p:cNvPr>
              <p:cNvSpPr txBox="1"/>
              <p:nvPr/>
            </p:nvSpPr>
            <p:spPr>
              <a:xfrm>
                <a:off x="2020331" y="641638"/>
                <a:ext cx="149842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rgbClr val="7C7C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b="1" i="1" smtClean="0">
                            <a:solidFill>
                              <a:srgbClr val="7C7C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000" b="1" i="0" smtClean="0">
                            <a:solidFill>
                              <a:srgbClr val="7C7C00"/>
                            </a:solidFill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en-US" altLang="zh-CN" sz="1000" b="1" i="0" smtClean="0">
                            <a:solidFill>
                              <a:srgbClr val="7C7C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CN" sz="1000" b="1" i="0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𝜽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𝟐𝟎𝟑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𝒓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𝟓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1000" b="1" i="1" smtClean="0">
                        <a:solidFill>
                          <a:srgbClr val="7C7C00"/>
                        </a:solidFill>
                        <a:latin typeface="Cambria Math" panose="02040503050406030204" pitchFamily="18" charset="0"/>
                      </a:rPr>
                      <m:t>𝟓</m:t>
                    </m:r>
                  </m:oMath>
                </a14:m>
                <a:endParaRPr lang="zh-CN" altLang="en-US" sz="1000" b="1" dirty="0">
                  <a:solidFill>
                    <a:srgbClr val="7C7C00"/>
                  </a:solidFill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DCBCE05D-CB5F-4D8D-8CE6-75B4671211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0331" y="641638"/>
                <a:ext cx="1498424" cy="2462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5605E2C-85AA-4942-B801-7A6CE3CBBA9E}"/>
                  </a:ext>
                </a:extLst>
              </p:cNvPr>
              <p:cNvSpPr txBox="1"/>
              <p:nvPr/>
            </p:nvSpPr>
            <p:spPr>
              <a:xfrm>
                <a:off x="2020331" y="887859"/>
                <a:ext cx="1871923" cy="2608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b="1" dirty="0">
                    <a:solidFill>
                      <a:srgbClr val="0000FF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0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000" b="1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en-US" altLang="zh-CN" sz="1000" b="1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𝐚𝐯𝐞𝐫𝐚𝐠𝐞</m:t>
                        </m:r>
                      </m:sub>
                    </m:sSub>
                    <m:r>
                      <a:rPr lang="en-US" altLang="zh-CN" sz="1000" b="1" i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𝜽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𝟑𝟕𝟗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𝒓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𝟕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CN" sz="1000" b="1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𝟑𝟓</m:t>
                    </m:r>
                  </m:oMath>
                </a14:m>
                <a:endParaRPr lang="zh-CN" altLang="en-US" sz="1000" b="1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5605E2C-85AA-4942-B801-7A6CE3CBBA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0331" y="887859"/>
                <a:ext cx="1871923" cy="26084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0159851F-AD07-4595-BE40-003584C5B4DC}"/>
                  </a:ext>
                </a:extLst>
              </p:cNvPr>
              <p:cNvSpPr txBox="1"/>
              <p:nvPr/>
            </p:nvSpPr>
            <p:spPr>
              <a:xfrm>
                <a:off x="6139248" y="291067"/>
                <a:ext cx="39145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b="1" dirty="0">
                    <a:solidFill>
                      <a:srgbClr val="5C9C9E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200" b="1" i="1" smtClean="0">
                            <a:solidFill>
                              <a:srgbClr val="5C9C9E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1" i="0" smtClean="0">
                            <a:solidFill>
                              <a:srgbClr val="5C9C9E"/>
                            </a:solidFill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en-US" altLang="zh-CN" sz="1200" b="1" i="0" smtClean="0">
                            <a:solidFill>
                              <a:srgbClr val="5C9C9E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endParaRPr lang="zh-CN" altLang="en-US" sz="1200" b="1" dirty="0">
                  <a:solidFill>
                    <a:srgbClr val="5C9C9E"/>
                  </a:solidFill>
                </a:endParaRPr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0159851F-AD07-4595-BE40-003584C5B4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9248" y="291067"/>
                <a:ext cx="391454" cy="2769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ACEE7AA3-B4F4-4173-8EEC-9ACFEAAAECFD}"/>
                  </a:ext>
                </a:extLst>
              </p:cNvPr>
              <p:cNvSpPr txBox="1"/>
              <p:nvPr/>
            </p:nvSpPr>
            <p:spPr>
              <a:xfrm>
                <a:off x="2170984" y="2569061"/>
                <a:ext cx="39145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b="1" dirty="0">
                    <a:solidFill>
                      <a:srgbClr val="7C7C00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200" b="1" i="1" smtClean="0">
                            <a:solidFill>
                              <a:srgbClr val="7C7C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1" i="0" smtClean="0">
                            <a:solidFill>
                              <a:srgbClr val="7C7C00"/>
                            </a:solidFill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en-US" altLang="zh-CN" sz="1200" b="1" i="0" smtClean="0">
                            <a:solidFill>
                              <a:srgbClr val="7C7C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endParaRPr lang="zh-CN" altLang="en-US" sz="1200" b="1" dirty="0">
                  <a:solidFill>
                    <a:srgbClr val="7C7C00"/>
                  </a:solidFill>
                </a:endParaRPr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ACEE7AA3-B4F4-4173-8EEC-9ACFEAAAEC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0984" y="2569061"/>
                <a:ext cx="391454" cy="2769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0046C06-E4BA-411E-B93E-793B74058EC8}"/>
                  </a:ext>
                </a:extLst>
              </p:cNvPr>
              <p:cNvSpPr txBox="1"/>
              <p:nvPr/>
            </p:nvSpPr>
            <p:spPr>
              <a:xfrm>
                <a:off x="5962116" y="1072203"/>
                <a:ext cx="745717" cy="294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b="1" dirty="0">
                    <a:solidFill>
                      <a:srgbClr val="0000FF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200" b="1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1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𝐂</m:t>
                        </m:r>
                      </m:e>
                      <m:sub>
                        <m:r>
                          <a:rPr lang="en-US" altLang="zh-CN" sz="1200" b="1" i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𝐚𝐯𝐞𝐫𝐚𝐠𝐞</m:t>
                        </m:r>
                      </m:sub>
                    </m:sSub>
                  </m:oMath>
                </a14:m>
                <a:endParaRPr lang="zh-CN" altLang="en-US" sz="1200" b="1" dirty="0">
                  <a:solidFill>
                    <a:srgbClr val="0000FF"/>
                  </a:solidFill>
                </a:endParaRP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0046C06-E4BA-411E-B93E-793B74058E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2116" y="1072203"/>
                <a:ext cx="745717" cy="2946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2015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421298C9-390B-4229-B3C2-14877F66332A}"/>
              </a:ext>
            </a:extLst>
          </p:cNvPr>
          <p:cNvGrpSpPr/>
          <p:nvPr/>
        </p:nvGrpSpPr>
        <p:grpSpPr>
          <a:xfrm>
            <a:off x="219281" y="883506"/>
            <a:ext cx="5271238" cy="5004487"/>
            <a:chOff x="812406" y="1025609"/>
            <a:chExt cx="5271238" cy="500448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8E44C23A-A996-4507-9724-3639E3E3D5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254" t="3874" r="1297" b="3334"/>
            <a:stretch/>
          </p:blipFill>
          <p:spPr>
            <a:xfrm>
              <a:off x="855656" y="1025609"/>
              <a:ext cx="5227988" cy="5004487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677B6F5B-E608-4E98-9E2E-B1BE4B1C8F87}"/>
                    </a:ext>
                  </a:extLst>
                </p:cNvPr>
                <p:cNvSpPr txBox="1"/>
                <p:nvPr/>
              </p:nvSpPr>
              <p:spPr>
                <a:xfrm>
                  <a:off x="812406" y="1306536"/>
                  <a:ext cx="1575368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rgbClr val="FF9F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000" b="1" i="1" smtClean="0">
                              <a:solidFill>
                                <a:srgbClr val="FF9F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000" b="1" i="0" smtClean="0">
                              <a:solidFill>
                                <a:srgbClr val="FF9F00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1000" b="1" i="0" smtClean="0">
                              <a:solidFill>
                                <a:srgbClr val="FF9F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1000" b="1" i="0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𝜽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𝟔𝟖𝟐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𝟏𝟑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10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a14:m>
                  <a:endParaRPr lang="zh-CN" altLang="en-US" sz="1000" b="1" dirty="0">
                    <a:solidFill>
                      <a:srgbClr val="FF9F00"/>
                    </a:solidFill>
                  </a:endParaRPr>
                </a:p>
              </p:txBody>
            </p:sp>
          </mc:Choice>
          <mc:Fallback>
            <p:sp>
              <p:nvSpPr>
                <p:cNvPr id="6" name="文本框 5">
                  <a:extLst>
                    <a:ext uri="{FF2B5EF4-FFF2-40B4-BE49-F238E27FC236}">
                      <a16:creationId xmlns:a16="http://schemas.microsoft.com/office/drawing/2014/main" id="{677B6F5B-E608-4E98-9E2E-B1BE4B1C8F8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2406" y="1306536"/>
                  <a:ext cx="1575368" cy="24622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文本框 6">
                  <a:extLst>
                    <a:ext uri="{FF2B5EF4-FFF2-40B4-BE49-F238E27FC236}">
                      <a16:creationId xmlns:a16="http://schemas.microsoft.com/office/drawing/2014/main" id="{8EE422A8-CE29-4D24-952F-090C4677017B}"/>
                    </a:ext>
                  </a:extLst>
                </p:cNvPr>
                <p:cNvSpPr txBox="1"/>
                <p:nvPr/>
              </p:nvSpPr>
              <p:spPr>
                <a:xfrm>
                  <a:off x="812406" y="1509511"/>
                  <a:ext cx="149842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rgbClr val="007C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000" b="1" i="1" smtClean="0">
                              <a:solidFill>
                                <a:srgbClr val="007C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000" b="1" i="0" smtClean="0">
                              <a:solidFill>
                                <a:srgbClr val="007C00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1000" b="1" i="0" smtClean="0">
                              <a:solidFill>
                                <a:srgbClr val="007C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altLang="zh-CN" sz="1000" b="1" i="0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𝜽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𝟐𝟎𝟑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𝟓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10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𝟓</m:t>
                      </m:r>
                    </m:oMath>
                  </a14:m>
                  <a:endParaRPr lang="zh-CN" altLang="en-US" sz="1000" b="1" dirty="0">
                    <a:solidFill>
                      <a:srgbClr val="007C00"/>
                    </a:solidFill>
                  </a:endParaRPr>
                </a:p>
              </p:txBody>
            </p:sp>
          </mc:Choice>
          <mc:Fallback>
            <p:sp>
              <p:nvSpPr>
                <p:cNvPr id="7" name="文本框 6">
                  <a:extLst>
                    <a:ext uri="{FF2B5EF4-FFF2-40B4-BE49-F238E27FC236}">
                      <a16:creationId xmlns:a16="http://schemas.microsoft.com/office/drawing/2014/main" id="{8EE422A8-CE29-4D24-952F-090C4677017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2406" y="1509511"/>
                  <a:ext cx="1498424" cy="24622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AAFDECBC-D125-4F1B-AC86-B23CFF2FDFD6}"/>
                    </a:ext>
                  </a:extLst>
                </p:cNvPr>
                <p:cNvSpPr txBox="1"/>
                <p:nvPr/>
              </p:nvSpPr>
              <p:spPr>
                <a:xfrm>
                  <a:off x="812406" y="1108206"/>
                  <a:ext cx="1871923" cy="2608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00" b="1" dirty="0">
                      <a:solidFill>
                        <a:srgbClr val="0000FF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000" b="1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000" b="1" i="0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1000" b="1" i="0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𝐚𝐯𝐞𝐫𝐚𝐠𝐞</m:t>
                          </m:r>
                        </m:sub>
                      </m:sSub>
                      <m:r>
                        <a:rPr lang="en-US" altLang="zh-CN" sz="1000" b="1" i="0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𝜽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𝟑𝟕𝟗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𝟕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10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𝟑𝟓</m:t>
                      </m:r>
                    </m:oMath>
                  </a14:m>
                  <a:endParaRPr lang="zh-CN" altLang="en-US" sz="1000" b="1" dirty="0">
                    <a:solidFill>
                      <a:srgbClr val="0000FF"/>
                    </a:solidFill>
                  </a:endParaRPr>
                </a:p>
              </p:txBody>
            </p:sp>
          </mc:Choice>
          <mc:Fallback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AAFDECBC-D125-4F1B-AC86-B23CFF2FDFD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2406" y="1108206"/>
                  <a:ext cx="1871923" cy="260841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文本框 8">
                  <a:extLst>
                    <a:ext uri="{FF2B5EF4-FFF2-40B4-BE49-F238E27FC236}">
                      <a16:creationId xmlns:a16="http://schemas.microsoft.com/office/drawing/2014/main" id="{22ED03AF-EC33-4141-8F9C-E4CF88325234}"/>
                    </a:ext>
                  </a:extLst>
                </p:cNvPr>
                <p:cNvSpPr txBox="1"/>
                <p:nvPr/>
              </p:nvSpPr>
              <p:spPr>
                <a:xfrm>
                  <a:off x="3964028" y="1168039"/>
                  <a:ext cx="39145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200" b="1" dirty="0">
                      <a:solidFill>
                        <a:srgbClr val="FF9F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200" b="1" i="1" smtClean="0">
                              <a:solidFill>
                                <a:srgbClr val="FF9F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b="1" i="0" smtClean="0">
                              <a:solidFill>
                                <a:srgbClr val="FF9F00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1200" b="1" i="0" smtClean="0">
                              <a:solidFill>
                                <a:srgbClr val="FF9F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a14:m>
                  <a:endParaRPr lang="zh-CN" altLang="en-US" sz="1200" b="1" dirty="0">
                    <a:solidFill>
                      <a:srgbClr val="FF9F00"/>
                    </a:solidFill>
                  </a:endParaRPr>
                </a:p>
              </p:txBody>
            </p:sp>
          </mc:Choice>
          <mc:Fallback>
            <p:sp>
              <p:nvSpPr>
                <p:cNvPr id="9" name="文本框 8">
                  <a:extLst>
                    <a:ext uri="{FF2B5EF4-FFF2-40B4-BE49-F238E27FC236}">
                      <a16:creationId xmlns:a16="http://schemas.microsoft.com/office/drawing/2014/main" id="{22ED03AF-EC33-4141-8F9C-E4CF883252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64028" y="1168039"/>
                  <a:ext cx="391454" cy="276999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646F3426-5FF3-4E89-B0A5-43D118DA6D5E}"/>
                    </a:ext>
                  </a:extLst>
                </p:cNvPr>
                <p:cNvSpPr txBox="1"/>
                <p:nvPr/>
              </p:nvSpPr>
              <p:spPr>
                <a:xfrm>
                  <a:off x="5141445" y="1960700"/>
                  <a:ext cx="39145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200" b="1" dirty="0">
                      <a:solidFill>
                        <a:srgbClr val="007C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200" b="1" i="1" smtClean="0">
                              <a:solidFill>
                                <a:srgbClr val="007C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b="1" i="0" smtClean="0">
                              <a:solidFill>
                                <a:srgbClr val="007C00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1200" b="1" i="0" smtClean="0">
                              <a:solidFill>
                                <a:srgbClr val="007C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a14:m>
                  <a:endParaRPr lang="zh-CN" altLang="en-US" sz="1200" b="1" dirty="0">
                    <a:solidFill>
                      <a:srgbClr val="007C00"/>
                    </a:solidFill>
                  </a:endParaRPr>
                </a:p>
              </p:txBody>
            </p:sp>
          </mc:Choice>
          <mc:Fallback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646F3426-5FF3-4E89-B0A5-43D118DA6D5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41445" y="1960700"/>
                  <a:ext cx="391454" cy="276999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45102A97-E32E-4885-BD38-30B2952A626C}"/>
                    </a:ext>
                  </a:extLst>
                </p:cNvPr>
                <p:cNvSpPr txBox="1"/>
                <p:nvPr/>
              </p:nvSpPr>
              <p:spPr>
                <a:xfrm>
                  <a:off x="3917072" y="1632622"/>
                  <a:ext cx="745717" cy="2946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200" b="1" dirty="0">
                      <a:solidFill>
                        <a:srgbClr val="0000FF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1200" b="1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200" b="1" i="0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1200" b="1" i="0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𝐚𝐯𝐞𝐫𝐚𝐠𝐞</m:t>
                          </m:r>
                        </m:sub>
                      </m:sSub>
                    </m:oMath>
                  </a14:m>
                  <a:endParaRPr lang="zh-CN" altLang="en-US" sz="1200" b="1" dirty="0">
                    <a:solidFill>
                      <a:srgbClr val="0000FF"/>
                    </a:solidFill>
                  </a:endParaRPr>
                </a:p>
              </p:txBody>
            </p:sp>
          </mc:Choice>
          <mc:Fallback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45102A97-E32E-4885-BD38-30B2952A62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17072" y="1632622"/>
                  <a:ext cx="745717" cy="2946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7B174F1-08E5-4E43-B44C-9C5D11993026}"/>
              </a:ext>
            </a:extLst>
          </p:cNvPr>
          <p:cNvGrpSpPr/>
          <p:nvPr/>
        </p:nvGrpSpPr>
        <p:grpSpPr>
          <a:xfrm>
            <a:off x="5797453" y="883505"/>
            <a:ext cx="5227988" cy="5004487"/>
            <a:chOff x="5797453" y="883505"/>
            <a:chExt cx="5227988" cy="5004487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4D306464-FA35-4F45-BA9B-869C81C6A1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380" t="3999" r="1412" b="3441"/>
            <a:stretch/>
          </p:blipFill>
          <p:spPr>
            <a:xfrm>
              <a:off x="5797453" y="883505"/>
              <a:ext cx="5227988" cy="5004487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E80D2E06-1AD9-40E7-9CB8-EAA59060F58D}"/>
                    </a:ext>
                  </a:extLst>
                </p:cNvPr>
                <p:cNvSpPr txBox="1"/>
                <p:nvPr/>
              </p:nvSpPr>
              <p:spPr>
                <a:xfrm>
                  <a:off x="6271054" y="1175977"/>
                  <a:ext cx="1518301" cy="25763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05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Touchpad: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altLang="zh-CN" sz="105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05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p>
                          <m:r>
                            <a:rPr lang="en-US" altLang="zh-CN" sz="105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altLang="zh-CN" sz="1050" b="1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105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05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105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altLang="zh-CN" sz="105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1050" b="1" i="1" smtClean="0">
                          <a:latin typeface="Cambria Math" panose="02040503050406030204" pitchFamily="18" charset="0"/>
                        </a:rPr>
                        <m:t>𝟒</m:t>
                      </m:r>
                    </m:oMath>
                  </a14:m>
                  <a:endParaRPr lang="zh-CN" altLang="en-US" sz="1050" b="1" dirty="0"/>
                </a:p>
              </p:txBody>
            </p:sp>
          </mc:Choice>
          <mc:Fallback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E80D2E06-1AD9-40E7-9CB8-EAA59060F58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71054" y="1175977"/>
                  <a:ext cx="1518301" cy="257635"/>
                </a:xfrm>
                <a:prstGeom prst="rect">
                  <a:avLst/>
                </a:prstGeom>
                <a:blipFill>
                  <a:blip r:embed="rId10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BC8004E-383E-4942-8A7A-F7598E3C4A2B}"/>
                </a:ext>
              </a:extLst>
            </p:cNvPr>
            <p:cNvSpPr txBox="1"/>
            <p:nvPr/>
          </p:nvSpPr>
          <p:spPr>
            <a:xfrm>
              <a:off x="8649730" y="2218038"/>
              <a:ext cx="127310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b="1" dirty="0">
                  <a:solidFill>
                    <a:srgbClr val="80008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Customized curves</a:t>
              </a:r>
              <a:endParaRPr lang="zh-CN" altLang="en-US" sz="1050" b="1" dirty="0">
                <a:solidFill>
                  <a:srgbClr val="80008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3991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>
            <a:extLst>
              <a:ext uri="{FF2B5EF4-FFF2-40B4-BE49-F238E27FC236}">
                <a16:creationId xmlns:a16="http://schemas.microsoft.com/office/drawing/2014/main" id="{F81CE253-D2E7-4628-AA17-2A330C536CA5}"/>
              </a:ext>
            </a:extLst>
          </p:cNvPr>
          <p:cNvGrpSpPr/>
          <p:nvPr/>
        </p:nvGrpSpPr>
        <p:grpSpPr>
          <a:xfrm>
            <a:off x="6658449" y="-712659"/>
            <a:ext cx="6498751" cy="7245539"/>
            <a:chOff x="6658449" y="-712659"/>
            <a:chExt cx="6498751" cy="7245539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D897DE3B-E615-40AA-AA6C-2399F1E1E6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390" t="3260" r="3747" b="3703"/>
            <a:stretch/>
          </p:blipFill>
          <p:spPr>
            <a:xfrm>
              <a:off x="6756400" y="152400"/>
              <a:ext cx="6400800" cy="638048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8CE5699A-455C-4DFD-9A80-5EA3D1B0B6A1}"/>
                    </a:ext>
                  </a:extLst>
                </p:cNvPr>
                <p:cNvSpPr txBox="1"/>
                <p:nvPr/>
              </p:nvSpPr>
              <p:spPr>
                <a:xfrm>
                  <a:off x="6658449" y="-274236"/>
                  <a:ext cx="3934026" cy="5078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700" b="1" dirty="0">
                      <a:solidFill>
                        <a:srgbClr val="FF9F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700" b="1" i="1" smtClean="0">
                              <a:solidFill>
                                <a:srgbClr val="FF9F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700" b="1" i="0" smtClean="0">
                              <a:solidFill>
                                <a:srgbClr val="FF9F00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2700" b="1" i="0" smtClean="0">
                              <a:solidFill>
                                <a:srgbClr val="FF9F00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en-US" altLang="zh-CN" sz="2700" b="1" i="0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𝜽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𝟔𝟖𝟐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𝟏𝟑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2700" b="1" i="1" smtClean="0">
                          <a:solidFill>
                            <a:srgbClr val="FF9F00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</m:oMath>
                  </a14:m>
                  <a:endParaRPr lang="zh-CN" altLang="en-US" sz="2700" b="1" dirty="0">
                    <a:solidFill>
                      <a:srgbClr val="FF9F00"/>
                    </a:solidFill>
                  </a:endParaRPr>
                </a:p>
              </p:txBody>
            </p:sp>
          </mc:Choice>
          <mc:Fallback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8CE5699A-455C-4DFD-9A80-5EA3D1B0B6A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58449" y="-274236"/>
                  <a:ext cx="3934026" cy="507831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54763CB8-D33C-482D-BFE7-BD5371B44D1F}"/>
                    </a:ext>
                  </a:extLst>
                </p:cNvPr>
                <p:cNvSpPr txBox="1"/>
                <p:nvPr/>
              </p:nvSpPr>
              <p:spPr>
                <a:xfrm>
                  <a:off x="6658449" y="131063"/>
                  <a:ext cx="3727239" cy="5078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700" b="1" dirty="0">
                      <a:solidFill>
                        <a:srgbClr val="007C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700" b="1" i="1" smtClean="0">
                              <a:solidFill>
                                <a:srgbClr val="007C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700" b="1" i="0" smtClean="0">
                              <a:solidFill>
                                <a:srgbClr val="007C00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2700" b="1" i="0" smtClean="0">
                              <a:solidFill>
                                <a:srgbClr val="007C00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  <m:r>
                        <a:rPr lang="en-US" altLang="zh-CN" sz="2700" b="1" i="0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𝜽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𝟐𝟎𝟑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𝟓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2700" b="1" i="1" smtClean="0">
                          <a:solidFill>
                            <a:srgbClr val="007C00"/>
                          </a:solidFill>
                          <a:latin typeface="Cambria Math" panose="02040503050406030204" pitchFamily="18" charset="0"/>
                        </a:rPr>
                        <m:t>𝟓</m:t>
                      </m:r>
                    </m:oMath>
                  </a14:m>
                  <a:endParaRPr lang="zh-CN" altLang="en-US" sz="2700" b="1" dirty="0">
                    <a:solidFill>
                      <a:srgbClr val="007C00"/>
                    </a:solidFill>
                  </a:endParaRPr>
                </a:p>
              </p:txBody>
            </p:sp>
          </mc:Choice>
          <mc:Fallback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54763CB8-D33C-482D-BFE7-BD5371B44D1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58449" y="131063"/>
                  <a:ext cx="3727239" cy="507831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5B64B9ED-47F9-48C1-9606-AF6707B5B537}"/>
                    </a:ext>
                  </a:extLst>
                </p:cNvPr>
                <p:cNvSpPr txBox="1"/>
                <p:nvPr/>
              </p:nvSpPr>
              <p:spPr>
                <a:xfrm>
                  <a:off x="6658449" y="-712659"/>
                  <a:ext cx="4730719" cy="5473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700" b="1" dirty="0">
                      <a:solidFill>
                        <a:srgbClr val="0000FF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700" b="1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700" b="1" i="0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2700" b="1" i="0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𝐚𝐯𝐞𝐫𝐚𝐠𝐞</m:t>
                          </m:r>
                        </m:sub>
                      </m:sSub>
                      <m:r>
                        <a:rPr lang="en-US" altLang="zh-CN" sz="2700" b="1" i="0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𝜽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𝟑𝟕𝟗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𝒓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𝟕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sz="2700" b="1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𝟑𝟓</m:t>
                      </m:r>
                    </m:oMath>
                  </a14:m>
                  <a:endParaRPr lang="zh-CN" altLang="en-US" sz="2700" b="1" dirty="0">
                    <a:solidFill>
                      <a:srgbClr val="0000FF"/>
                    </a:solidFill>
                  </a:endParaRPr>
                </a:p>
              </p:txBody>
            </p:sp>
          </mc:Choice>
          <mc:Fallback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5B64B9ED-47F9-48C1-9606-AF6707B5B53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58449" y="-712659"/>
                  <a:ext cx="4730719" cy="547329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" name="文本框 16">
                  <a:extLst>
                    <a:ext uri="{FF2B5EF4-FFF2-40B4-BE49-F238E27FC236}">
                      <a16:creationId xmlns:a16="http://schemas.microsoft.com/office/drawing/2014/main" id="{EB3F579E-5E43-4F76-BDA4-8CD03C0D0AB8}"/>
                    </a:ext>
                  </a:extLst>
                </p:cNvPr>
                <p:cNvSpPr txBox="1"/>
                <p:nvPr/>
              </p:nvSpPr>
              <p:spPr>
                <a:xfrm>
                  <a:off x="10712024" y="106068"/>
                  <a:ext cx="616387" cy="4770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500" b="1" dirty="0">
                      <a:solidFill>
                        <a:srgbClr val="FF9F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5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500" b="1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2500" b="1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</m:oMath>
                  </a14:m>
                  <a:endParaRPr lang="zh-CN" altLang="en-US" sz="2500" b="1" dirty="0">
                    <a:solidFill>
                      <a:srgbClr val="FF9F00"/>
                    </a:solidFill>
                  </a:endParaRPr>
                </a:p>
              </p:txBody>
            </p:sp>
          </mc:Choice>
          <mc:Fallback>
            <p:sp>
              <p:nvSpPr>
                <p:cNvPr id="17" name="文本框 16">
                  <a:extLst>
                    <a:ext uri="{FF2B5EF4-FFF2-40B4-BE49-F238E27FC236}">
                      <a16:creationId xmlns:a16="http://schemas.microsoft.com/office/drawing/2014/main" id="{EB3F579E-5E43-4F76-BDA4-8CD03C0D0AB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712024" y="106068"/>
                  <a:ext cx="616387" cy="47705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240DF2A0-FF21-4F8D-AD32-6BC0711566F5}"/>
                    </a:ext>
                  </a:extLst>
                </p:cNvPr>
                <p:cNvSpPr txBox="1"/>
                <p:nvPr/>
              </p:nvSpPr>
              <p:spPr>
                <a:xfrm>
                  <a:off x="12192000" y="1299768"/>
                  <a:ext cx="616387" cy="4770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500" b="1" dirty="0">
                      <a:solidFill>
                        <a:schemeClr val="tx1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5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500" b="1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2500" b="1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𝟐</m:t>
                          </m:r>
                        </m:sub>
                      </m:sSub>
                    </m:oMath>
                  </a14:m>
                  <a:endParaRPr lang="zh-CN" altLang="en-US" sz="25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>
            <p:sp>
              <p:nvSpPr>
                <p:cNvPr id="18" name="文本框 17">
                  <a:extLst>
                    <a:ext uri="{FF2B5EF4-FFF2-40B4-BE49-F238E27FC236}">
                      <a16:creationId xmlns:a16="http://schemas.microsoft.com/office/drawing/2014/main" id="{240DF2A0-FF21-4F8D-AD32-6BC0711566F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192000" y="1299768"/>
                  <a:ext cx="616387" cy="477054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FE30F4AC-9C4C-4195-A702-3F340EE21AA1}"/>
                    </a:ext>
                  </a:extLst>
                </p:cNvPr>
                <p:cNvSpPr txBox="1"/>
                <p:nvPr/>
              </p:nvSpPr>
              <p:spPr>
                <a:xfrm>
                  <a:off x="11035387" y="654353"/>
                  <a:ext cx="1355371" cy="51366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500" b="1" dirty="0">
                      <a:solidFill>
                        <a:schemeClr val="tx1"/>
                      </a:solidFill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zh-CN" sz="25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500" b="1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𝐂</m:t>
                          </m:r>
                        </m:e>
                        <m:sub>
                          <m:r>
                            <a:rPr lang="en-US" altLang="zh-CN" sz="2500" b="1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𝐚𝐯𝐞𝐫𝐚𝐠𝐞</m:t>
                          </m:r>
                        </m:sub>
                      </m:sSub>
                    </m:oMath>
                  </a14:m>
                  <a:endParaRPr lang="zh-CN" altLang="en-US" sz="2500" b="1" dirty="0">
                    <a:solidFill>
                      <a:schemeClr val="tx1"/>
                    </a:solidFill>
                  </a:endParaRPr>
                </a:p>
              </p:txBody>
            </p:sp>
          </mc:Choice>
          <mc:Fallback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FE30F4AC-9C4C-4195-A702-3F340EE21AA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35387" y="654353"/>
                  <a:ext cx="1355371" cy="513667"/>
                </a:xfrm>
                <a:prstGeom prst="rect">
                  <a:avLst/>
                </a:prstGeom>
                <a:blipFill>
                  <a:blip r:embed="rId8"/>
                  <a:stretch>
                    <a:fillRect b="-7059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3A55220-9E67-4CC9-8084-1EA38EB7440B}"/>
              </a:ext>
            </a:extLst>
          </p:cNvPr>
          <p:cNvGrpSpPr/>
          <p:nvPr/>
        </p:nvGrpSpPr>
        <p:grpSpPr>
          <a:xfrm>
            <a:off x="-142240" y="152400"/>
            <a:ext cx="6400800" cy="6380480"/>
            <a:chOff x="-142240" y="152400"/>
            <a:chExt cx="6400800" cy="638048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AF823AA-97CB-4EB0-8C89-02E2D0E037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391" t="3260" r="3746" b="3703"/>
            <a:stretch/>
          </p:blipFill>
          <p:spPr>
            <a:xfrm>
              <a:off x="-142240" y="152400"/>
              <a:ext cx="6400800" cy="638048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40FEFE08-7A54-41A9-A238-77BBBFFA2EE2}"/>
                    </a:ext>
                  </a:extLst>
                </p:cNvPr>
                <p:cNvSpPr txBox="1"/>
                <p:nvPr/>
              </p:nvSpPr>
              <p:spPr>
                <a:xfrm>
                  <a:off x="1424283" y="167028"/>
                  <a:ext cx="3575146" cy="51725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7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Touchpad: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altLang="zh-CN" sz="27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7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p>
                          <m:r>
                            <a:rPr lang="en-US" altLang="zh-CN" sz="27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altLang="zh-CN" sz="2700" b="1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zh-CN" sz="2700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700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p>
                          <m:r>
                            <a:rPr lang="en-US" altLang="zh-CN" sz="27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altLang="zh-CN" sz="27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700" b="1" i="1" smtClean="0">
                          <a:latin typeface="Cambria Math" panose="02040503050406030204" pitchFamily="18" charset="0"/>
                        </a:rPr>
                        <m:t>𝟒</m:t>
                      </m:r>
                    </m:oMath>
                  </a14:m>
                  <a:endParaRPr lang="zh-CN" altLang="en-US" sz="2700" b="1" dirty="0"/>
                </a:p>
              </p:txBody>
            </p:sp>
          </mc:Choice>
          <mc:Fallback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40FEFE08-7A54-41A9-A238-77BBBFFA2EE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24283" y="167028"/>
                  <a:ext cx="3575146" cy="517257"/>
                </a:xfrm>
                <a:prstGeom prst="rect">
                  <a:avLst/>
                </a:prstGeom>
                <a:blipFill>
                  <a:blip r:embed="rId10"/>
                  <a:stretch>
                    <a:fillRect l="-3242" t="-8235" b="-30588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0E46C63-6085-4A9E-A184-6FFA431E3B3E}"/>
                </a:ext>
              </a:extLst>
            </p:cNvPr>
            <p:cNvSpPr txBox="1"/>
            <p:nvPr/>
          </p:nvSpPr>
          <p:spPr>
            <a:xfrm>
              <a:off x="2384860" y="3823402"/>
              <a:ext cx="2983509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b="1" dirty="0">
                  <a:solidFill>
                    <a:srgbClr val="80008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Customized curves</a:t>
              </a:r>
              <a:endParaRPr lang="zh-CN" altLang="en-US" sz="2700" b="1" dirty="0">
                <a:solidFill>
                  <a:srgbClr val="80008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2652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9ED7A32-EC44-496C-9E2C-BE14E06EF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7" b="5107"/>
          <a:stretch/>
        </p:blipFill>
        <p:spPr>
          <a:xfrm>
            <a:off x="68580" y="366192"/>
            <a:ext cx="4426994" cy="261322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F95B072-71E7-459C-B642-ED3F1ED987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97" b="5107"/>
          <a:stretch/>
        </p:blipFill>
        <p:spPr>
          <a:xfrm>
            <a:off x="68580" y="3101772"/>
            <a:ext cx="4426995" cy="261322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A172AAE-A177-47DA-95C1-CB53E1CEB1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97" b="5107"/>
          <a:stretch/>
        </p:blipFill>
        <p:spPr>
          <a:xfrm>
            <a:off x="4787002" y="3101772"/>
            <a:ext cx="4426997" cy="261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379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F0B6D07-6726-4C01-8AAA-CCE69E80BF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7" b="5107"/>
          <a:stretch/>
        </p:blipFill>
        <p:spPr>
          <a:xfrm>
            <a:off x="4989036" y="869112"/>
            <a:ext cx="4426998" cy="261322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B1A8E4E-7071-4FE8-861D-42EBDA039D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97" b="5107"/>
          <a:stretch/>
        </p:blipFill>
        <p:spPr>
          <a:xfrm>
            <a:off x="5377656" y="3911346"/>
            <a:ext cx="4426998" cy="261322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5F7A104-2FE2-45B0-8578-BDB9170E39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97" b="5107"/>
          <a:stretch/>
        </p:blipFill>
        <p:spPr>
          <a:xfrm>
            <a:off x="340836" y="869112"/>
            <a:ext cx="4426998" cy="261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382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330" y="608330"/>
            <a:ext cx="7277100" cy="467995"/>
          </a:xfrm>
        </p:spPr>
        <p:txBody>
          <a:bodyPr>
            <a:normAutofit fontScale="90000"/>
          </a:bodyPr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03335" y="-544830"/>
            <a:ext cx="7274560" cy="3156585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2801620" y="2205990"/>
            <a:ext cx="5593080" cy="3634740"/>
            <a:chOff x="2168" y="2689"/>
            <a:chExt cx="8808" cy="5724"/>
          </a:xfrm>
        </p:grpSpPr>
        <p:pic>
          <p:nvPicPr>
            <p:cNvPr id="5" name="图片 4" descr="bd673e5a081f6aa1601466975b97c65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6"/>
            <a:srcRect l="5957" t="20075" r="11914"/>
            <a:stretch>
              <a:fillRect/>
            </a:stretch>
          </p:blipFill>
          <p:spPr>
            <a:xfrm>
              <a:off x="6564" y="2689"/>
              <a:ext cx="4412" cy="5725"/>
            </a:xfrm>
            <a:prstGeom prst="rect">
              <a:avLst/>
            </a:prstGeom>
          </p:spPr>
        </p:pic>
        <p:grpSp>
          <p:nvGrpSpPr>
            <p:cNvPr id="17" name="组合 16"/>
            <p:cNvGrpSpPr/>
            <p:nvPr/>
          </p:nvGrpSpPr>
          <p:grpSpPr>
            <a:xfrm>
              <a:off x="2168" y="2689"/>
              <a:ext cx="4425" cy="5714"/>
              <a:chOff x="9365" y="1185"/>
              <a:chExt cx="4425" cy="5714"/>
            </a:xfrm>
          </p:grpSpPr>
          <p:pic>
            <p:nvPicPr>
              <p:cNvPr id="6" name="图片 5" descr="58f406186ef11be619411f72283646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rcRect l="12509" t="20229" r="5119"/>
              <a:stretch>
                <a:fillRect/>
              </a:stretch>
            </p:blipFill>
            <p:spPr>
              <a:xfrm>
                <a:off x="9365" y="1185"/>
                <a:ext cx="4425" cy="5714"/>
              </a:xfrm>
              <a:prstGeom prst="rect">
                <a:avLst/>
              </a:prstGeom>
            </p:spPr>
          </p:pic>
          <p:sp>
            <p:nvSpPr>
              <p:cNvPr id="7" name="椭圆 6"/>
              <p:cNvSpPr/>
              <p:nvPr/>
            </p:nvSpPr>
            <p:spPr>
              <a:xfrm>
                <a:off x="12542" y="5529"/>
                <a:ext cx="120" cy="12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11306" y="3937"/>
                <a:ext cx="120" cy="12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" name="直接连接符 8"/>
              <p:cNvCxnSpPr/>
              <p:nvPr/>
            </p:nvCxnSpPr>
            <p:spPr>
              <a:xfrm>
                <a:off x="11348" y="4009"/>
                <a:ext cx="44" cy="2758"/>
              </a:xfrm>
              <a:prstGeom prst="line">
                <a:avLst/>
              </a:prstGeom>
              <a:ln w="22225" cmpd="sng"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>
                <a:stCxn id="8" idx="5"/>
                <a:endCxn id="7" idx="1"/>
              </p:cNvCxnSpPr>
              <p:nvPr/>
            </p:nvCxnSpPr>
            <p:spPr>
              <a:xfrm>
                <a:off x="11408" y="4040"/>
                <a:ext cx="1152" cy="1508"/>
              </a:xfrm>
              <a:prstGeom prst="line">
                <a:avLst/>
              </a:prstGeom>
              <a:ln w="22225" cmpd="sng">
                <a:solidFill>
                  <a:schemeClr val="accent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弧形 10"/>
              <p:cNvSpPr/>
              <p:nvPr/>
            </p:nvSpPr>
            <p:spPr>
              <a:xfrm rot="6720000">
                <a:off x="11228" y="4071"/>
                <a:ext cx="410" cy="410"/>
              </a:xfrm>
              <a:prstGeom prst="arc">
                <a:avLst>
                  <a:gd name="adj1" fmla="val 16044358"/>
                  <a:gd name="adj2" fmla="val 21298200"/>
                </a:avLst>
              </a:prstGeom>
              <a:ln w="19050" cmpd="sng">
                <a:solidFill>
                  <a:schemeClr val="accent5">
                    <a:lumMod val="7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文本框 11"/>
                  <p:cNvSpPr txBox="1"/>
                  <p:nvPr/>
                </p:nvSpPr>
                <p:spPr>
                  <a:xfrm>
                    <a:off x="11348" y="4447"/>
                    <a:ext cx="306" cy="365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t">
                    <a:noAutofit/>
                  </a:bodyPr>
                  <a:lstStyle/>
                  <a:p>
                    <a:pPr algn="l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zh-CN" b="1" i="1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ambria Math" panose="02040503050406030204" charset="0"/>
                              <a:ea typeface="MS Mincho" charset="0"/>
                              <a:cs typeface="Cambria Math" panose="02040503050406030204" charset="0"/>
                            </a:rPr>
                            <m:t>𝜽</m:t>
                          </m:r>
                        </m:oMath>
                      </m:oMathPara>
                    </a14:m>
                    <a:endParaRPr lang="en-US" altLang="zh-CN" b="1" i="1">
                      <a:solidFill>
                        <a:schemeClr val="accent5">
                          <a:lumMod val="75000"/>
                        </a:schemeClr>
                      </a:solidFill>
                      <a:latin typeface="Cambria Math" panose="02040503050406030204" charset="0"/>
                      <a:ea typeface="MS Mincho" charset="0"/>
                      <a:cs typeface="Cambria Math" panose="02040503050406030204" charset="0"/>
                    </a:endParaRPr>
                  </a:p>
                </p:txBody>
              </p:sp>
            </mc:Choice>
            <mc:Fallback xmlns="">
              <p:sp>
                <p:nvSpPr>
                  <p:cNvPr id="12" name="文本框 1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348" y="4447"/>
                    <a:ext cx="306" cy="365"/>
                  </a:xfrm>
                  <a:prstGeom prst="rect">
                    <a:avLst/>
                  </a:prstGeom>
                  <a:blipFill rotWithShape="1">
                    <a:blip r:embed="rId8"/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" name="文本框 12"/>
              <p:cNvSpPr txBox="1"/>
              <p:nvPr/>
            </p:nvSpPr>
            <p:spPr>
              <a:xfrm>
                <a:off x="12078" y="4447"/>
                <a:ext cx="306" cy="365"/>
              </a:xfrm>
              <a:prstGeom prst="rect">
                <a:avLst/>
              </a:prstGeom>
              <a:noFill/>
            </p:spPr>
            <p:txBody>
              <a:bodyPr wrap="none" rtlCol="0" anchor="t">
                <a:noAutofit/>
              </a:bodyPr>
              <a:lstStyle/>
              <a:p>
                <a:pPr algn="l"/>
                <a:r>
                  <a:rPr lang="en-US" altLang="zh-CN" b="1" i="1">
                    <a:solidFill>
                      <a:schemeClr val="accent5">
                        <a:lumMod val="75000"/>
                      </a:schemeClr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rPr>
                  <a:t>r</a:t>
                </a:r>
              </a:p>
            </p:txBody>
          </p:sp>
          <p:cxnSp>
            <p:nvCxnSpPr>
              <p:cNvPr id="14" name="直接箭头连接符 13"/>
              <p:cNvCxnSpPr/>
              <p:nvPr/>
            </p:nvCxnSpPr>
            <p:spPr>
              <a:xfrm>
                <a:off x="11474" y="3955"/>
                <a:ext cx="1215" cy="1559"/>
              </a:xfrm>
              <a:prstGeom prst="straightConnector1">
                <a:avLst/>
              </a:prstGeom>
              <a:ln w="19050">
                <a:solidFill>
                  <a:schemeClr val="accent5">
                    <a:lumMod val="75000"/>
                  </a:schemeClr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直接箭头连接符 14"/>
            <p:cNvCxnSpPr/>
            <p:nvPr/>
          </p:nvCxnSpPr>
          <p:spPr>
            <a:xfrm>
              <a:off x="8441" y="5135"/>
              <a:ext cx="637" cy="801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arrow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弧形 20"/>
            <p:cNvSpPr/>
            <p:nvPr/>
          </p:nvSpPr>
          <p:spPr>
            <a:xfrm rot="16200000">
              <a:off x="8096" y="4862"/>
              <a:ext cx="2004" cy="2004"/>
            </a:xfrm>
            <a:prstGeom prst="arc">
              <a:avLst>
                <a:gd name="adj1" fmla="val 17522314"/>
                <a:gd name="adj2" fmla="val 20436178"/>
              </a:avLst>
            </a:prstGeom>
            <a:ln w="22225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22" name="弧形 21"/>
            <p:cNvSpPr/>
            <p:nvPr>
              <p:custDataLst>
                <p:tags r:id="rId3"/>
              </p:custDataLst>
            </p:nvPr>
          </p:nvSpPr>
          <p:spPr>
            <a:xfrm rot="16200000">
              <a:off x="8218" y="5062"/>
              <a:ext cx="2004" cy="2004"/>
            </a:xfrm>
            <a:prstGeom prst="arc">
              <a:avLst>
                <a:gd name="adj1" fmla="val 16945046"/>
                <a:gd name="adj2" fmla="val 21021556"/>
              </a:avLst>
            </a:prstGeom>
            <a:ln w="22225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174131" y="2755231"/>
            <a:ext cx="1969164" cy="1840089"/>
            <a:chOff x="3434014" y="1329029"/>
            <a:chExt cx="1969164" cy="1840089"/>
          </a:xfrm>
        </p:grpSpPr>
        <p:grpSp>
          <p:nvGrpSpPr>
            <p:cNvPr id="22" name="组合 21"/>
            <p:cNvGrpSpPr/>
            <p:nvPr/>
          </p:nvGrpSpPr>
          <p:grpSpPr>
            <a:xfrm>
              <a:off x="3434014" y="1329029"/>
              <a:ext cx="1969164" cy="1840089"/>
              <a:chOff x="8866148" y="3098831"/>
              <a:chExt cx="1969164" cy="1840089"/>
            </a:xfrm>
          </p:grpSpPr>
          <p:pic>
            <p:nvPicPr>
              <p:cNvPr id="24" name="图片 23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472" t="34507" r="62384" b="45170"/>
              <a:stretch>
                <a:fillRect/>
              </a:stretch>
            </p:blipFill>
            <p:spPr>
              <a:xfrm>
                <a:off x="9738032" y="3166594"/>
                <a:ext cx="1097280" cy="1299412"/>
              </a:xfrm>
              <a:prstGeom prst="rect">
                <a:avLst/>
              </a:prstGeom>
            </p:spPr>
          </p:pic>
          <p:cxnSp>
            <p:nvCxnSpPr>
              <p:cNvPr id="25" name="直接连接符 24"/>
              <p:cNvCxnSpPr/>
              <p:nvPr>
                <p:custDataLst>
                  <p:tags r:id="rId4"/>
                </p:custDataLst>
              </p:nvPr>
            </p:nvCxnSpPr>
            <p:spPr>
              <a:xfrm>
                <a:off x="8866149" y="3098831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>
                <p:custDataLst>
                  <p:tags r:id="rId5"/>
                </p:custDataLst>
              </p:nvPr>
            </p:nvCxnSpPr>
            <p:spPr>
              <a:xfrm>
                <a:off x="8866148" y="3714336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>
                <p:custDataLst>
                  <p:tags r:id="rId6"/>
                </p:custDataLst>
              </p:nvPr>
            </p:nvCxnSpPr>
            <p:spPr>
              <a:xfrm>
                <a:off x="8875678" y="4612953"/>
                <a:ext cx="1346575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>
                <p:custDataLst>
                  <p:tags r:id="rId7"/>
                </p:custDataLst>
              </p:nvPr>
            </p:nvCxnSpPr>
            <p:spPr>
              <a:xfrm>
                <a:off x="8870380" y="4938920"/>
                <a:ext cx="1423153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" name="Picture 2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55" t="10185" r="61924" b="62995"/>
            <a:stretch>
              <a:fillRect/>
            </a:stretch>
          </p:blipFill>
          <p:spPr bwMode="auto">
            <a:xfrm rot="3203324">
              <a:off x="4328467" y="1732064"/>
              <a:ext cx="541649" cy="823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A5E2ED43-5A0B-4ED3-BC61-8B8C3E4413C1}"/>
              </a:ext>
            </a:extLst>
          </p:cNvPr>
          <p:cNvGrpSpPr/>
          <p:nvPr/>
        </p:nvGrpSpPr>
        <p:grpSpPr>
          <a:xfrm>
            <a:off x="6433185" y="371475"/>
            <a:ext cx="5056505" cy="5191125"/>
            <a:chOff x="6433185" y="371475"/>
            <a:chExt cx="5056505" cy="5191125"/>
          </a:xfrm>
        </p:grpSpPr>
        <p:cxnSp>
          <p:nvCxnSpPr>
            <p:cNvPr id="2" name="直接箭头连接符 1"/>
            <p:cNvCxnSpPr/>
            <p:nvPr>
              <p:custDataLst>
                <p:tags r:id="rId60"/>
              </p:custDataLst>
            </p:nvPr>
          </p:nvCxnSpPr>
          <p:spPr>
            <a:xfrm>
              <a:off x="10281285" y="2797810"/>
              <a:ext cx="8255" cy="36449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图片 2"/>
            <p:cNvPicPr>
              <a:picLocks noChangeAspect="1"/>
            </p:cNvPicPr>
            <p:nvPr>
              <p:custDataLst>
                <p:tags r:id="rId61"/>
              </p:custDataLst>
            </p:nvPr>
          </p:nvPicPr>
          <p:blipFill rotWithShape="1">
            <a:blip r:embed="rId1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33"/>
            <a:stretch>
              <a:fillRect/>
            </a:stretch>
          </p:blipFill>
          <p:spPr>
            <a:xfrm>
              <a:off x="6784340" y="375285"/>
              <a:ext cx="4092575" cy="2464435"/>
            </a:xfrm>
            <a:prstGeom prst="rect">
              <a:avLst/>
            </a:prstGeom>
          </p:spPr>
        </p:pic>
        <p:cxnSp>
          <p:nvCxnSpPr>
            <p:cNvPr id="8" name="直接连接符 7"/>
            <p:cNvCxnSpPr/>
            <p:nvPr>
              <p:custDataLst>
                <p:tags r:id="rId62"/>
              </p:custDataLst>
            </p:nvPr>
          </p:nvCxnSpPr>
          <p:spPr>
            <a:xfrm flipH="1">
              <a:off x="8245475" y="1009015"/>
              <a:ext cx="235585" cy="31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63"/>
              </p:custDataLst>
            </p:nvPr>
          </p:nvCxnSpPr>
          <p:spPr>
            <a:xfrm>
              <a:off x="8242935" y="993775"/>
              <a:ext cx="0" cy="122682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>
              <p:custDataLst>
                <p:tags r:id="rId64"/>
              </p:custDataLst>
            </p:nvPr>
          </p:nvCxnSpPr>
          <p:spPr>
            <a:xfrm>
              <a:off x="8242935" y="2205990"/>
              <a:ext cx="126365" cy="317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>
              <p:custDataLst>
                <p:tags r:id="rId65"/>
              </p:custDataLst>
            </p:nvPr>
          </p:nvCxnSpPr>
          <p:spPr>
            <a:xfrm>
              <a:off x="8453120" y="391795"/>
              <a:ext cx="2424430" cy="254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>
              <p:custDataLst>
                <p:tags r:id="rId66"/>
              </p:custDataLst>
            </p:nvPr>
          </p:nvCxnSpPr>
          <p:spPr>
            <a:xfrm>
              <a:off x="10837545" y="396875"/>
              <a:ext cx="0" cy="237617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>
              <p:custDataLst>
                <p:tags r:id="rId67"/>
              </p:custDataLst>
            </p:nvPr>
          </p:nvCxnSpPr>
          <p:spPr>
            <a:xfrm flipH="1">
              <a:off x="8343900" y="2776220"/>
              <a:ext cx="2536825" cy="1397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>
              <p:custDataLst>
                <p:tags r:id="rId68"/>
              </p:custDataLst>
            </p:nvPr>
          </p:nvCxnSpPr>
          <p:spPr>
            <a:xfrm flipH="1">
              <a:off x="8471535" y="396875"/>
              <a:ext cx="1270" cy="61912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>
              <p:custDataLst>
                <p:tags r:id="rId69"/>
              </p:custDataLst>
            </p:nvPr>
          </p:nvCxnSpPr>
          <p:spPr>
            <a:xfrm>
              <a:off x="8359140" y="2201545"/>
              <a:ext cx="1270" cy="575945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>
              <p:custDataLst>
                <p:tags r:id="rId70"/>
              </p:custDataLst>
            </p:nvPr>
          </p:nvCxnSpPr>
          <p:spPr>
            <a:xfrm flipV="1">
              <a:off x="9275445" y="2200910"/>
              <a:ext cx="150495" cy="254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>
              <p:custDataLst>
                <p:tags r:id="rId71"/>
              </p:custDataLst>
            </p:nvPr>
          </p:nvCxnSpPr>
          <p:spPr>
            <a:xfrm flipV="1">
              <a:off x="9420225" y="993775"/>
              <a:ext cx="2540" cy="121539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>
              <p:custDataLst>
                <p:tags r:id="rId72"/>
              </p:custDataLst>
            </p:nvPr>
          </p:nvCxnSpPr>
          <p:spPr>
            <a:xfrm flipH="1">
              <a:off x="9235440" y="1008380"/>
              <a:ext cx="187325" cy="63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>
              <p:custDataLst>
                <p:tags r:id="rId73"/>
              </p:custDataLst>
            </p:nvPr>
          </p:nvCxnSpPr>
          <p:spPr>
            <a:xfrm flipH="1">
              <a:off x="6809740" y="2780665"/>
              <a:ext cx="2477135" cy="317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>
              <p:custDataLst>
                <p:tags r:id="rId74"/>
              </p:custDataLst>
            </p:nvPr>
          </p:nvCxnSpPr>
          <p:spPr>
            <a:xfrm flipV="1">
              <a:off x="6814185" y="380365"/>
              <a:ext cx="7620" cy="238252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>
              <p:custDataLst>
                <p:tags r:id="rId75"/>
              </p:custDataLst>
            </p:nvPr>
          </p:nvCxnSpPr>
          <p:spPr>
            <a:xfrm>
              <a:off x="6823710" y="371475"/>
              <a:ext cx="2407920" cy="889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>
              <p:custDataLst>
                <p:tags r:id="rId76"/>
              </p:custDataLst>
            </p:nvPr>
          </p:nvCxnSpPr>
          <p:spPr>
            <a:xfrm rot="10800000" flipH="1">
              <a:off x="9289415" y="2214880"/>
              <a:ext cx="1270" cy="57594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>
              <p:custDataLst>
                <p:tags r:id="rId77"/>
              </p:custDataLst>
            </p:nvPr>
          </p:nvCxnSpPr>
          <p:spPr>
            <a:xfrm rot="10800000">
              <a:off x="9240520" y="375285"/>
              <a:ext cx="1270" cy="636905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组合 121"/>
            <p:cNvGrpSpPr/>
            <p:nvPr/>
          </p:nvGrpSpPr>
          <p:grpSpPr>
            <a:xfrm>
              <a:off x="9089390" y="3162300"/>
              <a:ext cx="2400300" cy="2400300"/>
              <a:chOff x="14534" y="4980"/>
              <a:chExt cx="3780" cy="3780"/>
            </a:xfrm>
          </p:grpSpPr>
          <p:sp>
            <p:nvSpPr>
              <p:cNvPr id="27" name="椭圆 26"/>
              <p:cNvSpPr/>
              <p:nvPr>
                <p:custDataLst>
                  <p:tags r:id="rId102"/>
                </p:custDataLst>
              </p:nvPr>
            </p:nvSpPr>
            <p:spPr>
              <a:xfrm>
                <a:off x="14534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: 圆角 174"/>
              <p:cNvSpPr/>
              <p:nvPr>
                <p:custDataLst>
                  <p:tags r:id="rId103"/>
                </p:custDataLst>
              </p:nvPr>
            </p:nvSpPr>
            <p:spPr>
              <a:xfrm>
                <a:off x="15414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29" name="矩形: 圆角 175"/>
              <p:cNvSpPr/>
              <p:nvPr>
                <p:custDataLst>
                  <p:tags r:id="rId104"/>
                </p:custDataLst>
              </p:nvPr>
            </p:nvSpPr>
            <p:spPr>
              <a:xfrm>
                <a:off x="15926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u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矩形: 圆角 176"/>
              <p:cNvSpPr/>
              <p:nvPr>
                <p:custDataLst>
                  <p:tags r:id="rId105"/>
                </p:custDataLst>
              </p:nvPr>
            </p:nvSpPr>
            <p:spPr>
              <a:xfrm>
                <a:off x="16437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i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矩形: 圆角 177"/>
              <p:cNvSpPr/>
              <p:nvPr>
                <p:custDataLst>
                  <p:tags r:id="rId106"/>
                </p:custDataLst>
              </p:nvPr>
            </p:nvSpPr>
            <p:spPr>
              <a:xfrm>
                <a:off x="169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o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矩形: 圆角 178"/>
              <p:cNvSpPr/>
              <p:nvPr>
                <p:custDataLst>
                  <p:tags r:id="rId107"/>
                </p:custDataLst>
              </p:nvPr>
            </p:nvSpPr>
            <p:spPr>
              <a:xfrm>
                <a:off x="17438" y="569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p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: 圆角 179"/>
              <p:cNvSpPr/>
              <p:nvPr>
                <p:custDataLst>
                  <p:tags r:id="rId108"/>
                </p:custDataLst>
              </p:nvPr>
            </p:nvSpPr>
            <p:spPr>
              <a:xfrm>
                <a:off x="15268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34" name="矩形: 圆角 180"/>
              <p:cNvSpPr/>
              <p:nvPr>
                <p:custDataLst>
                  <p:tags r:id="rId109"/>
                </p:custDataLst>
              </p:nvPr>
            </p:nvSpPr>
            <p:spPr>
              <a:xfrm>
                <a:off x="15846" y="6467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35" name="矩形: 圆角 181"/>
              <p:cNvSpPr/>
              <p:nvPr>
                <p:custDataLst>
                  <p:tags r:id="rId110"/>
                </p:custDataLst>
              </p:nvPr>
            </p:nvSpPr>
            <p:spPr>
              <a:xfrm>
                <a:off x="16434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j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矩形: 圆角 182"/>
              <p:cNvSpPr/>
              <p:nvPr>
                <p:custDataLst>
                  <p:tags r:id="rId111"/>
                </p:custDataLst>
              </p:nvPr>
            </p:nvSpPr>
            <p:spPr>
              <a:xfrm>
                <a:off x="17056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k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矩形: 圆角 183"/>
              <p:cNvSpPr/>
              <p:nvPr>
                <p:custDataLst>
                  <p:tags r:id="rId112"/>
                </p:custDataLst>
              </p:nvPr>
            </p:nvSpPr>
            <p:spPr>
              <a:xfrm>
                <a:off x="17655" y="646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l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矩形: 圆角 184"/>
              <p:cNvSpPr/>
              <p:nvPr>
                <p:custDataLst>
                  <p:tags r:id="rId113"/>
                </p:custDataLst>
              </p:nvPr>
            </p:nvSpPr>
            <p:spPr>
              <a:xfrm>
                <a:off x="15380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40" name="矩形: 圆角 185"/>
              <p:cNvSpPr/>
              <p:nvPr>
                <p:custDataLst>
                  <p:tags r:id="rId114"/>
                </p:custDataLst>
              </p:nvPr>
            </p:nvSpPr>
            <p:spPr>
              <a:xfrm>
                <a:off x="15914" y="724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41" name="矩形: 圆角 186"/>
              <p:cNvSpPr/>
              <p:nvPr>
                <p:custDataLst>
                  <p:tags r:id="rId115"/>
                </p:custDataLst>
              </p:nvPr>
            </p:nvSpPr>
            <p:spPr>
              <a:xfrm>
                <a:off x="16447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矩形: 圆角 187"/>
              <p:cNvSpPr/>
              <p:nvPr>
                <p:custDataLst>
                  <p:tags r:id="rId116"/>
                </p:custDataLst>
              </p:nvPr>
            </p:nvSpPr>
            <p:spPr>
              <a:xfrm>
                <a:off x="16980" y="724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m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>
                <a:off x="17497" y="7256"/>
                <a:ext cx="770" cy="664"/>
                <a:chOff x="8570303" y="3178381"/>
                <a:chExt cx="609286" cy="396547"/>
              </a:xfrm>
            </p:grpSpPr>
            <p:sp>
              <p:nvSpPr>
                <p:cNvPr id="44" name="矩形: 圆角 196"/>
                <p:cNvSpPr/>
                <p:nvPr>
                  <p:custDataLst>
                    <p:tags r:id="rId124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文本框 44"/>
                <p:cNvSpPr txBox="1"/>
                <p:nvPr>
                  <p:custDataLst>
                    <p:tags r:id="rId125"/>
                  </p:custDataLst>
                </p:nvPr>
              </p:nvSpPr>
              <p:spPr>
                <a:xfrm>
                  <a:off x="8570303" y="3229548"/>
                  <a:ext cx="609286" cy="2884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dirty="0"/>
                    <a:t>←</a:t>
                  </a:r>
                </a:p>
              </p:txBody>
            </p:sp>
          </p:grpSp>
          <p:grpSp>
            <p:nvGrpSpPr>
              <p:cNvPr id="46" name="组合 45"/>
              <p:cNvGrpSpPr/>
              <p:nvPr/>
            </p:nvGrpSpPr>
            <p:grpSpPr>
              <a:xfrm>
                <a:off x="16506" y="7986"/>
                <a:ext cx="1642" cy="531"/>
                <a:chOff x="8239446" y="3634831"/>
                <a:chExt cx="954802" cy="308887"/>
              </a:xfrm>
            </p:grpSpPr>
            <p:sp>
              <p:nvSpPr>
                <p:cNvPr id="47" name="矩形: 圆角 194"/>
                <p:cNvSpPr/>
                <p:nvPr>
                  <p:custDataLst>
                    <p:tags r:id="rId122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文本框 48"/>
                <p:cNvSpPr txBox="1"/>
                <p:nvPr>
                  <p:custDataLst>
                    <p:tags r:id="rId123"/>
                  </p:custDataLst>
                </p:nvPr>
              </p:nvSpPr>
              <p:spPr>
                <a:xfrm>
                  <a:off x="8239446" y="3634831"/>
                  <a:ext cx="954802" cy="308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/>
                    <a:t>Enter</a:t>
                  </a:r>
                  <a:endParaRPr lang="zh-CN" altLang="en-US" sz="1600" dirty="0"/>
                </a:p>
              </p:txBody>
            </p:sp>
          </p:grpSp>
          <p:sp>
            <p:nvSpPr>
              <p:cNvPr id="50" name="矩形: 圆角 157"/>
              <p:cNvSpPr/>
              <p:nvPr>
                <p:custDataLst>
                  <p:tags r:id="rId117"/>
                </p:custDataLst>
              </p:nvPr>
            </p:nvSpPr>
            <p:spPr>
              <a:xfrm>
                <a:off x="14906" y="569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51" name="矩形: 圆角 161"/>
              <p:cNvSpPr/>
              <p:nvPr>
                <p:custDataLst>
                  <p:tags r:id="rId118"/>
                </p:custDataLst>
              </p:nvPr>
            </p:nvSpPr>
            <p:spPr>
              <a:xfrm>
                <a:off x="14674" y="6472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52" name="矩形: 圆角 165"/>
              <p:cNvSpPr/>
              <p:nvPr>
                <p:custDataLst>
                  <p:tags r:id="rId119"/>
                </p:custDataLst>
              </p:nvPr>
            </p:nvSpPr>
            <p:spPr>
              <a:xfrm>
                <a:off x="14849" y="7239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53" name="矩形: 圆角 166"/>
              <p:cNvSpPr/>
              <p:nvPr>
                <p:custDataLst>
                  <p:tags r:id="rId120"/>
                </p:custDataLst>
              </p:nvPr>
            </p:nvSpPr>
            <p:spPr>
              <a:xfrm>
                <a:off x="15414" y="7996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54" name="矩形: 圆角 166"/>
              <p:cNvSpPr/>
              <p:nvPr>
                <p:custDataLst>
                  <p:tags r:id="rId121"/>
                </p:custDataLst>
              </p:nvPr>
            </p:nvSpPr>
            <p:spPr>
              <a:xfrm>
                <a:off x="16260" y="8010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  <p:cxnSp>
          <p:nvCxnSpPr>
            <p:cNvPr id="56" name="直接箭头连接符 55"/>
            <p:cNvCxnSpPr>
              <a:endCxn id="58" idx="0"/>
            </p:cNvCxnSpPr>
            <p:nvPr>
              <p:custDataLst>
                <p:tags r:id="rId78"/>
              </p:custDataLst>
            </p:nvPr>
          </p:nvCxnSpPr>
          <p:spPr>
            <a:xfrm>
              <a:off x="7625080" y="2783840"/>
              <a:ext cx="8255" cy="37846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组合 120"/>
            <p:cNvGrpSpPr/>
            <p:nvPr/>
          </p:nvGrpSpPr>
          <p:grpSpPr>
            <a:xfrm>
              <a:off x="6433185" y="3162300"/>
              <a:ext cx="2400300" cy="2400300"/>
              <a:chOff x="10351" y="4980"/>
              <a:chExt cx="3780" cy="3780"/>
            </a:xfrm>
          </p:grpSpPr>
          <p:sp>
            <p:nvSpPr>
              <p:cNvPr id="58" name="椭圆 57"/>
              <p:cNvSpPr/>
              <p:nvPr>
                <p:custDataLst>
                  <p:tags r:id="rId79"/>
                </p:custDataLst>
              </p:nvPr>
            </p:nvSpPr>
            <p:spPr>
              <a:xfrm>
                <a:off x="10351" y="4980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矩形: 圆角 153"/>
              <p:cNvSpPr/>
              <p:nvPr>
                <p:custDataLst>
                  <p:tags r:id="rId80"/>
                </p:custDataLst>
              </p:nvPr>
            </p:nvSpPr>
            <p:spPr>
              <a:xfrm>
                <a:off x="10736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q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矩形: 圆角 154"/>
              <p:cNvSpPr/>
              <p:nvPr>
                <p:custDataLst>
                  <p:tags r:id="rId81"/>
                </p:custDataLst>
              </p:nvPr>
            </p:nvSpPr>
            <p:spPr>
              <a:xfrm>
                <a:off x="11243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w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矩形: 圆角 155"/>
              <p:cNvSpPr/>
              <p:nvPr>
                <p:custDataLst>
                  <p:tags r:id="rId82"/>
                </p:custDataLst>
              </p:nvPr>
            </p:nvSpPr>
            <p:spPr>
              <a:xfrm>
                <a:off x="11748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矩形: 圆角 156"/>
              <p:cNvSpPr/>
              <p:nvPr>
                <p:custDataLst>
                  <p:tags r:id="rId83"/>
                </p:custDataLst>
              </p:nvPr>
            </p:nvSpPr>
            <p:spPr>
              <a:xfrm>
                <a:off x="12259" y="5727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矩形: 圆角 157"/>
              <p:cNvSpPr/>
              <p:nvPr>
                <p:custDataLst>
                  <p:tags r:id="rId84"/>
                </p:custDataLst>
              </p:nvPr>
            </p:nvSpPr>
            <p:spPr>
              <a:xfrm>
                <a:off x="12759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t</a:t>
                </a:r>
              </a:p>
            </p:txBody>
          </p:sp>
          <p:sp>
            <p:nvSpPr>
              <p:cNvPr id="64" name="矩形: 圆角 158"/>
              <p:cNvSpPr/>
              <p:nvPr>
                <p:custDataLst>
                  <p:tags r:id="rId85"/>
                </p:custDataLst>
              </p:nvPr>
            </p:nvSpPr>
            <p:spPr>
              <a:xfrm>
                <a:off x="105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a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矩形: 圆角 159"/>
              <p:cNvSpPr/>
              <p:nvPr>
                <p:custDataLst>
                  <p:tags r:id="rId86"/>
                </p:custDataLst>
              </p:nvPr>
            </p:nvSpPr>
            <p:spPr>
              <a:xfrm>
                <a:off x="11128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矩形: 圆角 160"/>
              <p:cNvSpPr/>
              <p:nvPr>
                <p:custDataLst>
                  <p:tags r:id="rId87"/>
                </p:custDataLst>
              </p:nvPr>
            </p:nvSpPr>
            <p:spPr>
              <a:xfrm>
                <a:off x="11729" y="650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d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矩形: 圆角 161"/>
              <p:cNvSpPr/>
              <p:nvPr>
                <p:custDataLst>
                  <p:tags r:id="rId88"/>
                </p:custDataLst>
              </p:nvPr>
            </p:nvSpPr>
            <p:spPr>
              <a:xfrm>
                <a:off x="12328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f</a:t>
                </a:r>
              </a:p>
            </p:txBody>
          </p:sp>
          <p:sp>
            <p:nvSpPr>
              <p:cNvPr id="68" name="矩形: 圆角 162"/>
              <p:cNvSpPr/>
              <p:nvPr>
                <p:custDataLst>
                  <p:tags r:id="rId89"/>
                </p:custDataLst>
              </p:nvPr>
            </p:nvSpPr>
            <p:spPr>
              <a:xfrm>
                <a:off x="1292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g</a:t>
                </a:r>
              </a:p>
            </p:txBody>
          </p:sp>
          <p:sp>
            <p:nvSpPr>
              <p:cNvPr id="69" name="矩形: 圆角 163"/>
              <p:cNvSpPr/>
              <p:nvPr>
                <p:custDataLst>
                  <p:tags r:id="rId90"/>
                </p:custDataLst>
              </p:nvPr>
            </p:nvSpPr>
            <p:spPr>
              <a:xfrm>
                <a:off x="11185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z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矩形: 圆角 164"/>
              <p:cNvSpPr/>
              <p:nvPr>
                <p:custDataLst>
                  <p:tags r:id="rId91"/>
                </p:custDataLst>
              </p:nvPr>
            </p:nvSpPr>
            <p:spPr>
              <a:xfrm>
                <a:off x="11718" y="7239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x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矩形: 圆角 165"/>
              <p:cNvSpPr/>
              <p:nvPr>
                <p:custDataLst>
                  <p:tags r:id="rId92"/>
                </p:custDataLst>
              </p:nvPr>
            </p:nvSpPr>
            <p:spPr>
              <a:xfrm>
                <a:off x="12252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c</a:t>
                </a:r>
              </a:p>
            </p:txBody>
          </p:sp>
          <p:sp>
            <p:nvSpPr>
              <p:cNvPr id="72" name="矩形: 圆角 166"/>
              <p:cNvSpPr/>
              <p:nvPr>
                <p:custDataLst>
                  <p:tags r:id="rId93"/>
                </p:custDataLst>
              </p:nvPr>
            </p:nvSpPr>
            <p:spPr>
              <a:xfrm>
                <a:off x="12785" y="7239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v</a:t>
                </a:r>
              </a:p>
            </p:txBody>
          </p:sp>
          <p:sp>
            <p:nvSpPr>
              <p:cNvPr id="73" name="矩形: 圆角 167"/>
              <p:cNvSpPr/>
              <p:nvPr>
                <p:custDataLst>
                  <p:tags r:id="rId94"/>
                </p:custDataLst>
              </p:nvPr>
            </p:nvSpPr>
            <p:spPr>
              <a:xfrm>
                <a:off x="10655" y="7245"/>
                <a:ext cx="459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74" name="矩形: 圆角 180"/>
              <p:cNvSpPr/>
              <p:nvPr>
                <p:custDataLst>
                  <p:tags r:id="rId95"/>
                </p:custDataLst>
              </p:nvPr>
            </p:nvSpPr>
            <p:spPr>
              <a:xfrm>
                <a:off x="13510" y="6500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h</a:t>
                </a:r>
              </a:p>
            </p:txBody>
          </p:sp>
          <p:sp>
            <p:nvSpPr>
              <p:cNvPr id="75" name="矩形: 圆角 174"/>
              <p:cNvSpPr/>
              <p:nvPr>
                <p:custDataLst>
                  <p:tags r:id="rId96"/>
                </p:custDataLst>
              </p:nvPr>
            </p:nvSpPr>
            <p:spPr>
              <a:xfrm>
                <a:off x="13268" y="5727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y</a:t>
                </a:r>
              </a:p>
            </p:txBody>
          </p:sp>
          <p:sp>
            <p:nvSpPr>
              <p:cNvPr id="76" name="矩形: 圆角 185"/>
              <p:cNvSpPr/>
              <p:nvPr>
                <p:custDataLst>
                  <p:tags r:id="rId97"/>
                </p:custDataLst>
              </p:nvPr>
            </p:nvSpPr>
            <p:spPr>
              <a:xfrm>
                <a:off x="13325" y="7245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b</a:t>
                </a:r>
              </a:p>
            </p:txBody>
          </p:sp>
          <p:sp>
            <p:nvSpPr>
              <p:cNvPr id="77" name="矩形: 圆角 166"/>
              <p:cNvSpPr/>
              <p:nvPr>
                <p:custDataLst>
                  <p:tags r:id="rId98"/>
                </p:custDataLst>
              </p:nvPr>
            </p:nvSpPr>
            <p:spPr>
              <a:xfrm>
                <a:off x="12475" y="8005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78" name="矩形: 圆角 166"/>
              <p:cNvSpPr/>
              <p:nvPr>
                <p:custDataLst>
                  <p:tags r:id="rId99"/>
                </p:custDataLst>
              </p:nvPr>
            </p:nvSpPr>
            <p:spPr>
              <a:xfrm>
                <a:off x="12073" y="8013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79" name="矩形: 圆角 194"/>
              <p:cNvSpPr/>
              <p:nvPr>
                <p:custDataLst>
                  <p:tags r:id="rId100"/>
                </p:custDataLst>
              </p:nvPr>
            </p:nvSpPr>
            <p:spPr>
              <a:xfrm>
                <a:off x="11193" y="8013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文本框 79"/>
              <p:cNvSpPr txBox="1"/>
              <p:nvPr>
                <p:custDataLst>
                  <p:tags r:id="rId101"/>
                </p:custDataLst>
              </p:nvPr>
            </p:nvSpPr>
            <p:spPr>
              <a:xfrm>
                <a:off x="11134" y="7961"/>
                <a:ext cx="1047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Sym</a:t>
                </a:r>
                <a:endParaRPr lang="zh-CN" altLang="en-US" sz="1600" dirty="0"/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5001D890-990B-43D5-8BEA-C7AE93164DE6}"/>
              </a:ext>
            </a:extLst>
          </p:cNvPr>
          <p:cNvGrpSpPr/>
          <p:nvPr/>
        </p:nvGrpSpPr>
        <p:grpSpPr>
          <a:xfrm>
            <a:off x="922020" y="375285"/>
            <a:ext cx="5056505" cy="5165725"/>
            <a:chOff x="922020" y="375285"/>
            <a:chExt cx="5056505" cy="5165725"/>
          </a:xfrm>
        </p:grpSpPr>
        <p:grpSp>
          <p:nvGrpSpPr>
            <p:cNvPr id="118" name="组合 117"/>
            <p:cNvGrpSpPr/>
            <p:nvPr/>
          </p:nvGrpSpPr>
          <p:grpSpPr>
            <a:xfrm>
              <a:off x="1301115" y="375285"/>
              <a:ext cx="4092575" cy="2504440"/>
              <a:chOff x="1139" y="591"/>
              <a:chExt cx="6445" cy="3944"/>
            </a:xfrm>
          </p:grpSpPr>
          <p:pic>
            <p:nvPicPr>
              <p:cNvPr id="346" name="图片 345"/>
              <p:cNvPicPr>
                <a:picLocks noChangeAspect="1"/>
              </p:cNvPicPr>
              <p:nvPr>
                <p:custDataLst>
                  <p:tags r:id="rId45"/>
                </p:custDataLst>
              </p:nvPr>
            </p:nvPicPr>
            <p:blipFill rotWithShape="1">
              <a:blip r:embed="rId12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0333"/>
              <a:stretch>
                <a:fillRect/>
              </a:stretch>
            </p:blipFill>
            <p:spPr>
              <a:xfrm>
                <a:off x="1139" y="591"/>
                <a:ext cx="6445" cy="3945"/>
              </a:xfrm>
              <a:prstGeom prst="rect">
                <a:avLst/>
              </a:prstGeom>
            </p:spPr>
          </p:pic>
          <p:sp>
            <p:nvSpPr>
              <p:cNvPr id="347" name="矩形 346"/>
              <p:cNvSpPr/>
              <p:nvPr>
                <p:custDataLst>
                  <p:tags r:id="rId46"/>
                </p:custDataLst>
              </p:nvPr>
            </p:nvSpPr>
            <p:spPr>
              <a:xfrm>
                <a:off x="1206" y="591"/>
                <a:ext cx="6312" cy="3854"/>
              </a:xfrm>
              <a:prstGeom prst="rect">
                <a:avLst/>
              </a:prstGeom>
              <a:noFill/>
              <a:ln w="2857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54" name="直接连接符 353"/>
              <p:cNvCxnSpPr/>
              <p:nvPr>
                <p:custDataLst>
                  <p:tags r:id="rId47"/>
                </p:custDataLst>
              </p:nvPr>
            </p:nvCxnSpPr>
            <p:spPr>
              <a:xfrm>
                <a:off x="4360" y="591"/>
                <a:ext cx="0" cy="975"/>
              </a:xfrm>
              <a:prstGeom prst="line">
                <a:avLst/>
              </a:prstGeom>
              <a:ln w="2857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5" name="直接连接符 354"/>
              <p:cNvCxnSpPr/>
              <p:nvPr>
                <p:custDataLst>
                  <p:tags r:id="rId48"/>
                </p:custDataLst>
              </p:nvPr>
            </p:nvCxnSpPr>
            <p:spPr>
              <a:xfrm>
                <a:off x="4360" y="1566"/>
                <a:ext cx="365" cy="0"/>
              </a:xfrm>
              <a:prstGeom prst="line">
                <a:avLst/>
              </a:prstGeom>
              <a:ln w="190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6" name="直接连接符 355"/>
              <p:cNvCxnSpPr/>
              <p:nvPr>
                <p:custDataLst>
                  <p:tags r:id="rId49"/>
                </p:custDataLst>
              </p:nvPr>
            </p:nvCxnSpPr>
            <p:spPr>
              <a:xfrm>
                <a:off x="4725" y="1566"/>
                <a:ext cx="0" cy="1898"/>
              </a:xfrm>
              <a:prstGeom prst="line">
                <a:avLst/>
              </a:prstGeom>
              <a:ln w="190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7" name="直接连接符 356"/>
              <p:cNvCxnSpPr/>
              <p:nvPr>
                <p:custDataLst>
                  <p:tags r:id="rId50"/>
                </p:custDataLst>
              </p:nvPr>
            </p:nvCxnSpPr>
            <p:spPr>
              <a:xfrm flipH="1">
                <a:off x="4720" y="3477"/>
                <a:ext cx="397" cy="0"/>
              </a:xfrm>
              <a:prstGeom prst="line">
                <a:avLst/>
              </a:prstGeom>
              <a:ln w="190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8" name="直接连接符 357"/>
              <p:cNvCxnSpPr/>
              <p:nvPr>
                <p:custDataLst>
                  <p:tags r:id="rId51"/>
                </p:custDataLst>
              </p:nvPr>
            </p:nvCxnSpPr>
            <p:spPr>
              <a:xfrm>
                <a:off x="5120" y="3464"/>
                <a:ext cx="2" cy="962"/>
              </a:xfrm>
              <a:prstGeom prst="line">
                <a:avLst/>
              </a:prstGeom>
              <a:ln w="190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9" name="直接连接符 358"/>
              <p:cNvCxnSpPr/>
              <p:nvPr>
                <p:custDataLst>
                  <p:tags r:id="rId52"/>
                </p:custDataLst>
              </p:nvPr>
            </p:nvCxnSpPr>
            <p:spPr>
              <a:xfrm flipH="1">
                <a:off x="4047" y="1566"/>
                <a:ext cx="313" cy="0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0" name="直接连接符 359"/>
              <p:cNvCxnSpPr/>
              <p:nvPr>
                <p:custDataLst>
                  <p:tags r:id="rId53"/>
                </p:custDataLst>
              </p:nvPr>
            </p:nvCxnSpPr>
            <p:spPr>
              <a:xfrm>
                <a:off x="4034" y="1566"/>
                <a:ext cx="0" cy="1898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1" name="直接连接符 360"/>
              <p:cNvCxnSpPr/>
              <p:nvPr>
                <p:custDataLst>
                  <p:tags r:id="rId54"/>
                </p:custDataLst>
              </p:nvPr>
            </p:nvCxnSpPr>
            <p:spPr>
              <a:xfrm>
                <a:off x="3637" y="3477"/>
                <a:ext cx="397" cy="0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2" name="直接连接符 361"/>
              <p:cNvCxnSpPr/>
              <p:nvPr>
                <p:custDataLst>
                  <p:tags r:id="rId55"/>
                </p:custDataLst>
              </p:nvPr>
            </p:nvCxnSpPr>
            <p:spPr>
              <a:xfrm>
                <a:off x="4360" y="591"/>
                <a:ext cx="3224" cy="0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3" name="直接连接符 362"/>
              <p:cNvCxnSpPr/>
              <p:nvPr>
                <p:custDataLst>
                  <p:tags r:id="rId56"/>
                </p:custDataLst>
              </p:nvPr>
            </p:nvCxnSpPr>
            <p:spPr>
              <a:xfrm>
                <a:off x="7518" y="591"/>
                <a:ext cx="0" cy="3835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直接连接符 363"/>
              <p:cNvCxnSpPr/>
              <p:nvPr>
                <p:custDataLst>
                  <p:tags r:id="rId57"/>
                </p:custDataLst>
              </p:nvPr>
            </p:nvCxnSpPr>
            <p:spPr>
              <a:xfrm flipH="1" flipV="1">
                <a:off x="3611" y="4417"/>
                <a:ext cx="3907" cy="9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5" name="直接连接符 364"/>
              <p:cNvCxnSpPr/>
              <p:nvPr>
                <p:custDataLst>
                  <p:tags r:id="rId58"/>
                </p:custDataLst>
              </p:nvPr>
            </p:nvCxnSpPr>
            <p:spPr>
              <a:xfrm flipH="1">
                <a:off x="4399" y="591"/>
                <a:ext cx="2" cy="975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6" name="直接连接符 365"/>
              <p:cNvCxnSpPr/>
              <p:nvPr>
                <p:custDataLst>
                  <p:tags r:id="rId59"/>
                </p:custDataLst>
              </p:nvPr>
            </p:nvCxnSpPr>
            <p:spPr>
              <a:xfrm flipH="1">
                <a:off x="3622" y="3454"/>
                <a:ext cx="11" cy="963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00" name="直接箭头连接符 399"/>
            <p:cNvCxnSpPr/>
            <p:nvPr>
              <p:custDataLst>
                <p:tags r:id="rId2"/>
              </p:custDataLst>
            </p:nvPr>
          </p:nvCxnSpPr>
          <p:spPr>
            <a:xfrm>
              <a:off x="2120900" y="2823210"/>
              <a:ext cx="1270" cy="3175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直接箭头连接符 403"/>
            <p:cNvCxnSpPr/>
            <p:nvPr>
              <p:custDataLst>
                <p:tags r:id="rId3"/>
              </p:custDataLst>
            </p:nvPr>
          </p:nvCxnSpPr>
          <p:spPr>
            <a:xfrm flipH="1">
              <a:off x="4778375" y="2807970"/>
              <a:ext cx="1905" cy="3327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0" name="组合 119"/>
            <p:cNvGrpSpPr/>
            <p:nvPr/>
          </p:nvGrpSpPr>
          <p:grpSpPr>
            <a:xfrm>
              <a:off x="922020" y="3140710"/>
              <a:ext cx="2400300" cy="2400300"/>
              <a:chOff x="542" y="4946"/>
              <a:chExt cx="3780" cy="3780"/>
            </a:xfrm>
          </p:grpSpPr>
          <p:sp>
            <p:nvSpPr>
              <p:cNvPr id="153" name="椭圆 152"/>
              <p:cNvSpPr/>
              <p:nvPr>
                <p:custDataLst>
                  <p:tags r:id="rId25"/>
                </p:custDataLst>
              </p:nvPr>
            </p:nvSpPr>
            <p:spPr>
              <a:xfrm>
                <a:off x="542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矩形: 圆角 153"/>
              <p:cNvSpPr/>
              <p:nvPr>
                <p:custDataLst>
                  <p:tags r:id="rId26"/>
                </p:custDataLst>
              </p:nvPr>
            </p:nvSpPr>
            <p:spPr>
              <a:xfrm>
                <a:off x="11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q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: 圆角 154"/>
              <p:cNvSpPr/>
              <p:nvPr>
                <p:custDataLst>
                  <p:tags r:id="rId27"/>
                </p:custDataLst>
              </p:nvPr>
            </p:nvSpPr>
            <p:spPr>
              <a:xfrm>
                <a:off x="16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w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: 圆角 155"/>
              <p:cNvSpPr/>
              <p:nvPr>
                <p:custDataLst>
                  <p:tags r:id="rId28"/>
                </p:custDataLst>
              </p:nvPr>
            </p:nvSpPr>
            <p:spPr>
              <a:xfrm>
                <a:off x="220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e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: 圆角 156"/>
              <p:cNvSpPr/>
              <p:nvPr>
                <p:custDataLst>
                  <p:tags r:id="rId29"/>
                </p:custDataLst>
              </p:nvPr>
            </p:nvSpPr>
            <p:spPr>
              <a:xfrm>
                <a:off x="273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r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矩形: 圆角 157"/>
              <p:cNvSpPr/>
              <p:nvPr>
                <p:custDataLst>
                  <p:tags r:id="rId30"/>
                </p:custDataLst>
              </p:nvPr>
            </p:nvSpPr>
            <p:spPr>
              <a:xfrm>
                <a:off x="326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t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矩形: 圆角 158"/>
              <p:cNvSpPr/>
              <p:nvPr>
                <p:custDataLst>
                  <p:tags r:id="rId31"/>
                </p:custDataLst>
              </p:nvPr>
            </p:nvSpPr>
            <p:spPr>
              <a:xfrm>
                <a:off x="13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a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矩形: 圆角 159"/>
              <p:cNvSpPr/>
              <p:nvPr>
                <p:custDataLst>
                  <p:tags r:id="rId32"/>
                </p:custDataLst>
              </p:nvPr>
            </p:nvSpPr>
            <p:spPr>
              <a:xfrm>
                <a:off x="191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s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矩形: 圆角 160"/>
              <p:cNvSpPr/>
              <p:nvPr>
                <p:custDataLst>
                  <p:tags r:id="rId33"/>
                </p:custDataLst>
              </p:nvPr>
            </p:nvSpPr>
            <p:spPr>
              <a:xfrm>
                <a:off x="2449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d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2" name="矩形: 圆角 161"/>
              <p:cNvSpPr/>
              <p:nvPr>
                <p:custDataLst>
                  <p:tags r:id="rId34"/>
                </p:custDataLst>
              </p:nvPr>
            </p:nvSpPr>
            <p:spPr>
              <a:xfrm>
                <a:off x="298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f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3" name="矩形: 圆角 162"/>
              <p:cNvSpPr/>
              <p:nvPr>
                <p:custDataLst>
                  <p:tags r:id="rId35"/>
                </p:custDataLst>
              </p:nvPr>
            </p:nvSpPr>
            <p:spPr>
              <a:xfrm>
                <a:off x="3516" y="6334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矩形: 圆角 163"/>
              <p:cNvSpPr/>
              <p:nvPr>
                <p:custDataLst>
                  <p:tags r:id="rId36"/>
                </p:custDataLst>
              </p:nvPr>
            </p:nvSpPr>
            <p:spPr>
              <a:xfrm>
                <a:off x="1916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z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矩形: 圆角 164"/>
              <p:cNvSpPr/>
              <p:nvPr>
                <p:custDataLst>
                  <p:tags r:id="rId37"/>
                </p:custDataLst>
              </p:nvPr>
            </p:nvSpPr>
            <p:spPr>
              <a:xfrm>
                <a:off x="2449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x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矩形: 圆角 165"/>
              <p:cNvSpPr/>
              <p:nvPr>
                <p:custDataLst>
                  <p:tags r:id="rId38"/>
                </p:custDataLst>
              </p:nvPr>
            </p:nvSpPr>
            <p:spPr>
              <a:xfrm>
                <a:off x="2983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c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矩形: 圆角 166"/>
              <p:cNvSpPr/>
              <p:nvPr>
                <p:custDataLst>
                  <p:tags r:id="rId39"/>
                </p:custDataLst>
              </p:nvPr>
            </p:nvSpPr>
            <p:spPr>
              <a:xfrm>
                <a:off x="3516" y="7111"/>
                <a:ext cx="474" cy="682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v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矩形: 圆角 167"/>
              <p:cNvSpPr/>
              <p:nvPr>
                <p:custDataLst>
                  <p:tags r:id="rId40"/>
                </p:custDataLst>
              </p:nvPr>
            </p:nvSpPr>
            <p:spPr>
              <a:xfrm>
                <a:off x="1166" y="7117"/>
                <a:ext cx="646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↑</a:t>
                </a:r>
              </a:p>
            </p:txBody>
          </p:sp>
          <p:sp>
            <p:nvSpPr>
              <p:cNvPr id="109" name="矩形: 圆角 166"/>
              <p:cNvSpPr/>
              <p:nvPr>
                <p:custDataLst>
                  <p:tags r:id="rId41"/>
                </p:custDataLst>
              </p:nvPr>
            </p:nvSpPr>
            <p:spPr>
              <a:xfrm>
                <a:off x="2707" y="7970"/>
                <a:ext cx="776" cy="476"/>
              </a:xfrm>
              <a:prstGeom prst="roundRect">
                <a:avLst/>
              </a:prstGeom>
              <a:solidFill>
                <a:srgbClr val="FFFF9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10" name="矩形: 圆角 166"/>
              <p:cNvSpPr/>
              <p:nvPr>
                <p:custDataLst>
                  <p:tags r:id="rId42"/>
                </p:custDataLst>
              </p:nvPr>
            </p:nvSpPr>
            <p:spPr>
              <a:xfrm>
                <a:off x="2305" y="7980"/>
                <a:ext cx="324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,</a:t>
                </a:r>
              </a:p>
            </p:txBody>
          </p:sp>
          <p:sp>
            <p:nvSpPr>
              <p:cNvPr id="111" name="文本框 110"/>
              <p:cNvSpPr txBox="1"/>
              <p:nvPr>
                <p:custDataLst>
                  <p:tags r:id="rId43"/>
                </p:custDataLst>
              </p:nvPr>
            </p:nvSpPr>
            <p:spPr>
              <a:xfrm>
                <a:off x="1350" y="7936"/>
                <a:ext cx="1047" cy="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Sym</a:t>
                </a:r>
                <a:endParaRPr lang="zh-CN" altLang="en-US" sz="1600" dirty="0"/>
              </a:p>
            </p:txBody>
          </p:sp>
          <p:sp>
            <p:nvSpPr>
              <p:cNvPr id="112" name="矩形: 圆角 194"/>
              <p:cNvSpPr/>
              <p:nvPr>
                <p:custDataLst>
                  <p:tags r:id="rId44"/>
                </p:custDataLst>
              </p:nvPr>
            </p:nvSpPr>
            <p:spPr>
              <a:xfrm>
                <a:off x="1409" y="7988"/>
                <a:ext cx="821" cy="458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3578225" y="3140710"/>
              <a:ext cx="2400300" cy="2400300"/>
              <a:chOff x="4725" y="4946"/>
              <a:chExt cx="3780" cy="3780"/>
            </a:xfrm>
          </p:grpSpPr>
          <p:sp>
            <p:nvSpPr>
              <p:cNvPr id="174" name="椭圆 173"/>
              <p:cNvSpPr/>
              <p:nvPr>
                <p:custDataLst>
                  <p:tags r:id="rId4"/>
                </p:custDataLst>
              </p:nvPr>
            </p:nvSpPr>
            <p:spPr>
              <a:xfrm>
                <a:off x="4725" y="4946"/>
                <a:ext cx="3780" cy="3780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矩形: 圆角 174"/>
              <p:cNvSpPr/>
              <p:nvPr>
                <p:custDataLst>
                  <p:tags r:id="rId5"/>
                </p:custDataLst>
              </p:nvPr>
            </p:nvSpPr>
            <p:spPr>
              <a:xfrm>
                <a:off x="5319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y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矩形: 圆角 175"/>
              <p:cNvSpPr/>
              <p:nvPr>
                <p:custDataLst>
                  <p:tags r:id="rId6"/>
                </p:custDataLst>
              </p:nvPr>
            </p:nvSpPr>
            <p:spPr>
              <a:xfrm>
                <a:off x="58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u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7" name="矩形: 圆角 176"/>
              <p:cNvSpPr/>
              <p:nvPr>
                <p:custDataLst>
                  <p:tags r:id="rId7"/>
                </p:custDataLst>
              </p:nvPr>
            </p:nvSpPr>
            <p:spPr>
              <a:xfrm>
                <a:off x="6386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i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8" name="矩形: 圆角 177"/>
              <p:cNvSpPr/>
              <p:nvPr>
                <p:custDataLst>
                  <p:tags r:id="rId8"/>
                </p:custDataLst>
              </p:nvPr>
            </p:nvSpPr>
            <p:spPr>
              <a:xfrm>
                <a:off x="6920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o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9" name="矩形: 圆角 178"/>
              <p:cNvSpPr/>
              <p:nvPr>
                <p:custDataLst>
                  <p:tags r:id="rId9"/>
                </p:custDataLst>
              </p:nvPr>
            </p:nvSpPr>
            <p:spPr>
              <a:xfrm>
                <a:off x="7453" y="5550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p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0" name="矩形: 圆角 179"/>
              <p:cNvSpPr/>
              <p:nvPr>
                <p:custDataLst>
                  <p:tags r:id="rId10"/>
                </p:custDataLst>
              </p:nvPr>
            </p:nvSpPr>
            <p:spPr>
              <a:xfrm>
                <a:off x="5129" y="6334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g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1" name="矩形: 圆角 180"/>
              <p:cNvSpPr/>
              <p:nvPr>
                <p:custDataLst>
                  <p:tags r:id="rId11"/>
                </p:custDataLst>
              </p:nvPr>
            </p:nvSpPr>
            <p:spPr>
              <a:xfrm>
                <a:off x="56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h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2" name="矩形: 圆角 181"/>
              <p:cNvSpPr/>
              <p:nvPr>
                <p:custDataLst>
                  <p:tags r:id="rId12"/>
                </p:custDataLst>
              </p:nvPr>
            </p:nvSpPr>
            <p:spPr>
              <a:xfrm>
                <a:off x="6196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j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3" name="矩形: 圆角 182"/>
              <p:cNvSpPr/>
              <p:nvPr>
                <p:custDataLst>
                  <p:tags r:id="rId13"/>
                </p:custDataLst>
              </p:nvPr>
            </p:nvSpPr>
            <p:spPr>
              <a:xfrm>
                <a:off x="6730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k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" name="矩形: 圆角 183"/>
              <p:cNvSpPr/>
              <p:nvPr>
                <p:custDataLst>
                  <p:tags r:id="rId14"/>
                </p:custDataLst>
              </p:nvPr>
            </p:nvSpPr>
            <p:spPr>
              <a:xfrm>
                <a:off x="7263" y="6334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l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5" name="矩形: 圆角 184"/>
              <p:cNvSpPr/>
              <p:nvPr>
                <p:custDataLst>
                  <p:tags r:id="rId15"/>
                </p:custDataLst>
              </p:nvPr>
            </p:nvSpPr>
            <p:spPr>
              <a:xfrm>
                <a:off x="5121" y="7111"/>
                <a:ext cx="474" cy="682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v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矩形: 圆角 185"/>
              <p:cNvSpPr/>
              <p:nvPr>
                <p:custDataLst>
                  <p:tags r:id="rId16"/>
                </p:custDataLst>
              </p:nvPr>
            </p:nvSpPr>
            <p:spPr>
              <a:xfrm>
                <a:off x="5655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b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7" name="矩形: 圆角 186"/>
              <p:cNvSpPr/>
              <p:nvPr>
                <p:custDataLst>
                  <p:tags r:id="rId17"/>
                </p:custDataLst>
              </p:nvPr>
            </p:nvSpPr>
            <p:spPr>
              <a:xfrm>
                <a:off x="6188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n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8" name="矩形: 圆角 187"/>
              <p:cNvSpPr/>
              <p:nvPr>
                <p:custDataLst>
                  <p:tags r:id="rId18"/>
                </p:custDataLst>
              </p:nvPr>
            </p:nvSpPr>
            <p:spPr>
              <a:xfrm>
                <a:off x="6721" y="7111"/>
                <a:ext cx="474" cy="68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</a:rPr>
                  <a:t>m</a:t>
                </a:r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9" name="组合 188"/>
              <p:cNvGrpSpPr/>
              <p:nvPr/>
            </p:nvGrpSpPr>
            <p:grpSpPr>
              <a:xfrm>
                <a:off x="7189" y="7134"/>
                <a:ext cx="935" cy="682"/>
                <a:chOff x="8512949" y="3178381"/>
                <a:chExt cx="543739" cy="396547"/>
              </a:xfrm>
            </p:grpSpPr>
            <p:sp>
              <p:nvSpPr>
                <p:cNvPr id="197" name="矩形: 圆角 196"/>
                <p:cNvSpPr/>
                <p:nvPr>
                  <p:custDataLst>
                    <p:tags r:id="rId23"/>
                  </p:custDataLst>
                </p:nvPr>
              </p:nvSpPr>
              <p:spPr>
                <a:xfrm>
                  <a:off x="8586971" y="3178381"/>
                  <a:ext cx="375952" cy="396547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8" name="文本框 197"/>
                <p:cNvSpPr txBox="1"/>
                <p:nvPr>
                  <p:custDataLst>
                    <p:tags r:id="rId24"/>
                  </p:custDataLst>
                </p:nvPr>
              </p:nvSpPr>
              <p:spPr>
                <a:xfrm>
                  <a:off x="8512949" y="3220896"/>
                  <a:ext cx="543739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400" dirty="0"/>
                    <a:t>back</a:t>
                  </a:r>
                  <a:endParaRPr lang="zh-CN" altLang="en-US" sz="1400" dirty="0"/>
                </a:p>
              </p:txBody>
            </p:sp>
          </p:grpSp>
          <p:grpSp>
            <p:nvGrpSpPr>
              <p:cNvPr id="113" name="组合 112"/>
              <p:cNvGrpSpPr/>
              <p:nvPr/>
            </p:nvGrpSpPr>
            <p:grpSpPr>
              <a:xfrm>
                <a:off x="6651" y="7955"/>
                <a:ext cx="1642" cy="531"/>
                <a:chOff x="8239446" y="3634831"/>
                <a:chExt cx="954802" cy="308887"/>
              </a:xfrm>
            </p:grpSpPr>
            <p:sp>
              <p:nvSpPr>
                <p:cNvPr id="114" name="矩形: 圆角 194"/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8297779" y="3650422"/>
                  <a:ext cx="477401" cy="275730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5" name="文本框 114"/>
                <p:cNvSpPr txBox="1"/>
                <p:nvPr>
                  <p:custDataLst>
                    <p:tags r:id="rId22"/>
                  </p:custDataLst>
                </p:nvPr>
              </p:nvSpPr>
              <p:spPr>
                <a:xfrm>
                  <a:off x="8239446" y="3634831"/>
                  <a:ext cx="954802" cy="308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dirty="0"/>
                    <a:t>Enter</a:t>
                  </a:r>
                  <a:endParaRPr lang="zh-CN" altLang="en-US" sz="1600" dirty="0"/>
                </a:p>
              </p:txBody>
            </p:sp>
          </p:grpSp>
          <p:sp>
            <p:nvSpPr>
              <p:cNvPr id="116" name="矩形: 圆角 166"/>
              <p:cNvSpPr/>
              <p:nvPr>
                <p:custDataLst>
                  <p:tags r:id="rId19"/>
                </p:custDataLst>
              </p:nvPr>
            </p:nvSpPr>
            <p:spPr>
              <a:xfrm>
                <a:off x="5559" y="7965"/>
                <a:ext cx="809" cy="476"/>
              </a:xfrm>
              <a:prstGeom prst="round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Sp</a:t>
                </a:r>
              </a:p>
            </p:txBody>
          </p:sp>
          <p:sp>
            <p:nvSpPr>
              <p:cNvPr id="117" name="矩形: 圆角 166"/>
              <p:cNvSpPr/>
              <p:nvPr>
                <p:custDataLst>
                  <p:tags r:id="rId20"/>
                </p:custDataLst>
              </p:nvPr>
            </p:nvSpPr>
            <p:spPr>
              <a:xfrm>
                <a:off x="6405" y="7979"/>
                <a:ext cx="316" cy="476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>
                  <a:buClrTx/>
                  <a:buSzTx/>
                  <a:buFontTx/>
                </a:pPr>
                <a:r>
                  <a:rPr lang="en-US" altLang="zh-CN" dirty="0">
                    <a:solidFill>
                      <a:schemeClr val="tx1"/>
                    </a:solidFill>
                    <a:sym typeface="+mn-ea"/>
                  </a:rPr>
                  <a:t>.</a:t>
                </a:r>
              </a:p>
            </p:txBody>
          </p:sp>
        </p:grpSp>
      </p:grpSp>
      <p:sp>
        <p:nvSpPr>
          <p:cNvPr id="125" name="文本框 124"/>
          <p:cNvSpPr txBox="1"/>
          <p:nvPr/>
        </p:nvSpPr>
        <p:spPr>
          <a:xfrm>
            <a:off x="3244215" y="5636895"/>
            <a:ext cx="436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(a)</a:t>
            </a:r>
          </a:p>
        </p:txBody>
      </p:sp>
      <p:sp>
        <p:nvSpPr>
          <p:cNvPr id="126" name="文本框 125"/>
          <p:cNvSpPr txBox="1"/>
          <p:nvPr/>
        </p:nvSpPr>
        <p:spPr>
          <a:xfrm>
            <a:off x="8740140" y="5636895"/>
            <a:ext cx="4362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(b)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6831330" y="2958465"/>
            <a:ext cx="4753610" cy="3543300"/>
            <a:chOff x="2861" y="511"/>
            <a:chExt cx="13117" cy="9777"/>
          </a:xfrm>
        </p:grpSpPr>
        <p:pic>
          <p:nvPicPr>
            <p:cNvPr id="4" name="图片 3" descr="Fanboard (1)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61" y="511"/>
              <a:ext cx="13117" cy="9777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065" y="5196"/>
              <a:ext cx="285" cy="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>
              <p:custDataLst>
                <p:tags r:id="rId2"/>
              </p:custDataLst>
            </p:nvPr>
          </p:nvSpPr>
          <p:spPr>
            <a:xfrm>
              <a:off x="8401" y="2171"/>
              <a:ext cx="415" cy="1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065" y="4861"/>
              <a:ext cx="2568" cy="1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8" name="文本框 7"/>
            <p:cNvSpPr txBox="1"/>
            <p:nvPr>
              <p:custDataLst>
                <p:tags r:id="rId3"/>
              </p:custDataLst>
            </p:nvPr>
          </p:nvSpPr>
          <p:spPr>
            <a:xfrm>
              <a:off x="8401" y="1949"/>
              <a:ext cx="2568" cy="1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44202" y="1210945"/>
            <a:ext cx="6346190" cy="5290820"/>
            <a:chOff x="4110" y="1430"/>
            <a:chExt cx="9994" cy="8332"/>
          </a:xfrm>
        </p:grpSpPr>
        <p:pic>
          <p:nvPicPr>
            <p:cNvPr id="15" name="图片 14" descr="Fanboard"/>
            <p:cNvPicPr>
              <a:picLocks noChangeAspect="1"/>
            </p:cNvPicPr>
            <p:nvPr/>
          </p:nvPicPr>
          <p:blipFill rotWithShape="1">
            <a:blip r:embed="rId6"/>
            <a:srcRect l="9484" r="12455"/>
            <a:stretch>
              <a:fillRect/>
            </a:stretch>
          </p:blipFill>
          <p:spPr>
            <a:xfrm>
              <a:off x="4110" y="1430"/>
              <a:ext cx="9994" cy="8332"/>
            </a:xfrm>
            <a:prstGeom prst="rect">
              <a:avLst/>
            </a:prstGeom>
          </p:spPr>
        </p:pic>
        <p:sp>
          <p:nvSpPr>
            <p:cNvPr id="22" name="弧形 21"/>
            <p:cNvSpPr/>
            <p:nvPr/>
          </p:nvSpPr>
          <p:spPr>
            <a:xfrm flipV="1">
              <a:off x="8641" y="6778"/>
              <a:ext cx="678" cy="207"/>
            </a:xfrm>
            <a:prstGeom prst="arc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5"/>
            <p:cNvSpPr txBox="1"/>
            <p:nvPr/>
          </p:nvSpPr>
          <p:spPr>
            <a:xfrm rot="20760000">
              <a:off x="8950" y="6844"/>
              <a:ext cx="889" cy="84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400" dirty="0">
                  <a:latin typeface="Times New Roman" panose="02020603050405020304" charset="0"/>
                  <a:cs typeface="Times New Roman" panose="02020603050405020304" charset="0"/>
                </a:rPr>
                <a:t>θ</a:t>
              </a:r>
            </a:p>
          </p:txBody>
        </p:sp>
        <p:cxnSp>
          <p:nvCxnSpPr>
            <p:cNvPr id="24" name="直接连接符 23"/>
            <p:cNvCxnSpPr/>
            <p:nvPr/>
          </p:nvCxnSpPr>
          <p:spPr>
            <a:xfrm flipV="1">
              <a:off x="8990" y="4881"/>
              <a:ext cx="3041" cy="820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7"/>
            <p:cNvSpPr txBox="1"/>
            <p:nvPr/>
          </p:nvSpPr>
          <p:spPr>
            <a:xfrm>
              <a:off x="10438" y="5164"/>
              <a:ext cx="1658" cy="44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dirty="0">
                  <a:latin typeface="Times New Roman" panose="02020603050405020304" charset="0"/>
                  <a:cs typeface="Times New Roman" panose="02020603050405020304" charset="0"/>
                </a:rPr>
                <a:t>R = 2cm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2676463" y="532601"/>
            <a:ext cx="6346190" cy="5290820"/>
            <a:chOff x="4110" y="1430"/>
            <a:chExt cx="9994" cy="8332"/>
          </a:xfrm>
        </p:grpSpPr>
        <p:pic>
          <p:nvPicPr>
            <p:cNvPr id="5" name="图片 4" descr="Fanboard"/>
            <p:cNvPicPr>
              <a:picLocks noChangeAspect="1"/>
            </p:cNvPicPr>
            <p:nvPr/>
          </p:nvPicPr>
          <p:blipFill rotWithShape="1">
            <a:blip r:embed="rId3"/>
            <a:srcRect l="9484" r="12455"/>
            <a:stretch>
              <a:fillRect/>
            </a:stretch>
          </p:blipFill>
          <p:spPr>
            <a:xfrm>
              <a:off x="4110" y="1430"/>
              <a:ext cx="9994" cy="8332"/>
            </a:xfrm>
            <a:prstGeom prst="rect">
              <a:avLst/>
            </a:prstGeom>
          </p:spPr>
        </p:pic>
        <p:sp>
          <p:nvSpPr>
            <p:cNvPr id="4" name="弧形 3"/>
            <p:cNvSpPr/>
            <p:nvPr/>
          </p:nvSpPr>
          <p:spPr>
            <a:xfrm flipV="1">
              <a:off x="8641" y="6778"/>
              <a:ext cx="678" cy="207"/>
            </a:xfrm>
            <a:prstGeom prst="arc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990" y="6985"/>
              <a:ext cx="889" cy="847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1">
                  <a:latin typeface="Times New Roman" panose="02020603050405020304" charset="0"/>
                  <a:cs typeface="Times New Roman" panose="02020603050405020304" charset="0"/>
                </a:rPr>
                <a:t>θ</a:t>
              </a:r>
            </a:p>
          </p:txBody>
        </p:sp>
        <p:cxnSp>
          <p:nvCxnSpPr>
            <p:cNvPr id="7" name="直接连接符 6"/>
            <p:cNvCxnSpPr/>
            <p:nvPr/>
          </p:nvCxnSpPr>
          <p:spPr>
            <a:xfrm flipV="1">
              <a:off x="8990" y="4881"/>
              <a:ext cx="3041" cy="820"/>
            </a:xfrm>
            <a:prstGeom prst="line">
              <a:avLst/>
            </a:prstGeom>
            <a:ln w="349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/>
            <p:cNvSpPr txBox="1"/>
            <p:nvPr/>
          </p:nvSpPr>
          <p:spPr>
            <a:xfrm>
              <a:off x="10451" y="5174"/>
              <a:ext cx="1779" cy="44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1" dirty="0">
                  <a:latin typeface="Times New Roman" panose="02020603050405020304" charset="0"/>
                  <a:cs typeface="Times New Roman" panose="02020603050405020304" charset="0"/>
                </a:rPr>
                <a:t>R = 2cm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60858-8DEE-4B39-BBAE-AB19DA08C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77A454-323E-4A43-B659-0C0E6B2C4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5AC782E-4533-403E-97EE-F0D8E656CC8F}"/>
              </a:ext>
            </a:extLst>
          </p:cNvPr>
          <p:cNvGrpSpPr/>
          <p:nvPr/>
        </p:nvGrpSpPr>
        <p:grpSpPr>
          <a:xfrm>
            <a:off x="523889" y="-28341"/>
            <a:ext cx="5038725" cy="6587465"/>
            <a:chOff x="-1059" y="4227"/>
            <a:chExt cx="4262" cy="5572"/>
          </a:xfrm>
        </p:grpSpPr>
        <p:pic>
          <p:nvPicPr>
            <p:cNvPr id="5" name="图片 4" descr="bd673e5a081f6aa1601466975b97c65">
              <a:extLst>
                <a:ext uri="{FF2B5EF4-FFF2-40B4-BE49-F238E27FC236}">
                  <a16:creationId xmlns:a16="http://schemas.microsoft.com/office/drawing/2014/main" id="{C7B10B33-F8ED-47EF-9035-5D5CD53967EB}"/>
                </a:ext>
              </a:extLst>
            </p:cNvPr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7"/>
            <a:srcRect l="8805" t="20291" r="11101" b="1101"/>
            <a:stretch>
              <a:fillRect/>
            </a:stretch>
          </p:blipFill>
          <p:spPr>
            <a:xfrm>
              <a:off x="-1059" y="4227"/>
              <a:ext cx="4263" cy="5573"/>
            </a:xfrm>
            <a:prstGeom prst="rect">
              <a:avLst/>
            </a:prstGeom>
          </p:spPr>
        </p:pic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56581184-C97F-4249-86BB-81A4B4A72791}"/>
                </a:ext>
              </a:extLst>
            </p:cNvPr>
            <p:cNvCxnSpPr/>
            <p:nvPr>
              <p:custDataLst>
                <p:tags r:id="rId13"/>
              </p:custDataLst>
            </p:nvPr>
          </p:nvCxnSpPr>
          <p:spPr>
            <a:xfrm>
              <a:off x="676" y="6669"/>
              <a:ext cx="637" cy="801"/>
            </a:xfrm>
            <a:prstGeom prst="straightConnector1">
              <a:avLst/>
            </a:prstGeom>
            <a:ln w="38100">
              <a:solidFill>
                <a:schemeClr val="accent1"/>
              </a:solidFill>
              <a:headEnd type="arrow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弧形 6">
              <a:extLst>
                <a:ext uri="{FF2B5EF4-FFF2-40B4-BE49-F238E27FC236}">
                  <a16:creationId xmlns:a16="http://schemas.microsoft.com/office/drawing/2014/main" id="{EAB64973-50E0-4D46-81F2-26E084B60AAC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 rot="16200000">
              <a:off x="331" y="6396"/>
              <a:ext cx="2004" cy="2004"/>
            </a:xfrm>
            <a:prstGeom prst="arc">
              <a:avLst>
                <a:gd name="adj1" fmla="val 17522314"/>
                <a:gd name="adj2" fmla="val 20436178"/>
              </a:avLst>
            </a:prstGeom>
            <a:ln w="38100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8" name="弧形 7">
              <a:extLst>
                <a:ext uri="{FF2B5EF4-FFF2-40B4-BE49-F238E27FC236}">
                  <a16:creationId xmlns:a16="http://schemas.microsoft.com/office/drawing/2014/main" id="{5229BFAD-C833-4CC9-AD21-D46C25E5F02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 rot="16200000">
              <a:off x="453" y="6596"/>
              <a:ext cx="2004" cy="2004"/>
            </a:xfrm>
            <a:prstGeom prst="arc">
              <a:avLst>
                <a:gd name="adj1" fmla="val 16945046"/>
                <a:gd name="adj2" fmla="val 21021556"/>
              </a:avLst>
            </a:prstGeom>
            <a:ln w="38100" cmpd="sng">
              <a:solidFill>
                <a:schemeClr val="accent4">
                  <a:lumMod val="75000"/>
                </a:schemeClr>
              </a:solidFill>
              <a:prstDash val="solid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8A03451-9E16-4603-8E28-A11A0212FB53}"/>
              </a:ext>
            </a:extLst>
          </p:cNvPr>
          <p:cNvGrpSpPr/>
          <p:nvPr/>
        </p:nvGrpSpPr>
        <p:grpSpPr>
          <a:xfrm>
            <a:off x="6383700" y="-28341"/>
            <a:ext cx="6105315" cy="7523460"/>
            <a:chOff x="6239467" y="-28341"/>
            <a:chExt cx="6105315" cy="7523460"/>
          </a:xfrm>
        </p:grpSpPr>
        <p:pic>
          <p:nvPicPr>
            <p:cNvPr id="10" name="图片 9" descr="58f406186ef11be619411f722836464">
              <a:extLst>
                <a:ext uri="{FF2B5EF4-FFF2-40B4-BE49-F238E27FC236}">
                  <a16:creationId xmlns:a16="http://schemas.microsoft.com/office/drawing/2014/main" id="{B020DE8B-0DF9-41FB-BBCB-F295CAE88B0A}"/>
                </a:ext>
              </a:extLst>
            </p:cNvPr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18"/>
            <a:srcRect l="12509" t="22225" r="8097"/>
            <a:stretch>
              <a:fillRect/>
            </a:stretch>
          </p:blipFill>
          <p:spPr>
            <a:xfrm>
              <a:off x="6239467" y="-28341"/>
              <a:ext cx="5044081" cy="6588647"/>
            </a:xfrm>
            <a:prstGeom prst="rect">
              <a:avLst/>
            </a:prstGeom>
          </p:spPr>
        </p:pic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CA41DB0-6386-4442-BF06-4879F163E43D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9996805" y="4940050"/>
              <a:ext cx="141920" cy="14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91CD7A3-5985-4D83-858F-41290BF5B3BD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8535026" y="3057241"/>
              <a:ext cx="141920" cy="14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075625AA-0C42-42E3-A2DE-B2E0ABE51965}"/>
                </a:ext>
              </a:extLst>
            </p:cNvPr>
            <p:cNvCxnSpPr>
              <a:cxnSpLocks/>
              <a:stCxn id="12" idx="5"/>
              <a:endCxn id="11" idx="1"/>
            </p:cNvCxnSpPr>
            <p:nvPr>
              <p:custDataLst>
                <p:tags r:id="rId4"/>
              </p:custDataLst>
            </p:nvPr>
          </p:nvCxnSpPr>
          <p:spPr>
            <a:xfrm>
              <a:off x="8655659" y="3179056"/>
              <a:ext cx="1362434" cy="1783464"/>
            </a:xfrm>
            <a:prstGeom prst="line">
              <a:avLst/>
            </a:prstGeom>
            <a:ln w="31750" cmpd="sng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弧形 14">
              <a:extLst>
                <a:ext uri="{FF2B5EF4-FFF2-40B4-BE49-F238E27FC236}">
                  <a16:creationId xmlns:a16="http://schemas.microsoft.com/office/drawing/2014/main" id="{AADEC9DC-6919-48CF-9C9A-7FC8458FF3EC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rot="6720000">
              <a:off x="8442778" y="3215719"/>
              <a:ext cx="484894" cy="484894"/>
            </a:xfrm>
            <a:prstGeom prst="arc">
              <a:avLst>
                <a:gd name="adj1" fmla="val 16044358"/>
                <a:gd name="adj2" fmla="val 21298200"/>
              </a:avLst>
            </a:prstGeom>
            <a:ln w="31750" cmpd="sng">
              <a:solidFill>
                <a:schemeClr val="accent5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F96022AA-BCA9-4287-8741-A7DA4724817E}"/>
                    </a:ext>
                  </a:extLst>
                </p:cNvPr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8677621" y="3626209"/>
                  <a:ext cx="361897" cy="431674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noAutofit/>
                </a:bodyPr>
                <a:lstStyle/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b="1" i="1" smtClean="0">
                            <a:solidFill>
                              <a:srgbClr val="FF0000"/>
                            </a:solidFill>
                            <a:latin typeface="Cambria Math" panose="02040503050406030204" charset="0"/>
                            <a:ea typeface="MS Mincho" charset="0"/>
                            <a:cs typeface="Cambria Math" panose="02040503050406030204" charset="0"/>
                          </a:rPr>
                          <m:t>𝜽</m:t>
                        </m:r>
                      </m:oMath>
                    </m:oMathPara>
                  </a14:m>
                  <a:endParaRPr lang="en-US" altLang="zh-CN" sz="2000" b="1" i="1" dirty="0">
                    <a:solidFill>
                      <a:srgbClr val="FF0000"/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endParaRPr>
                </a:p>
              </p:txBody>
            </p:sp>
          </mc:Choice>
          <mc:Fallback xmlns="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F96022AA-BCA9-4287-8741-A7DA472481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19"/>
                  </p:custDataLst>
                </p:nvPr>
              </p:nvSpPr>
              <p:spPr>
                <a:xfrm>
                  <a:off x="8677621" y="3626209"/>
                  <a:ext cx="361897" cy="431674"/>
                </a:xfrm>
                <a:prstGeom prst="rect">
                  <a:avLst/>
                </a:prstGeom>
                <a:blipFill>
                  <a:blip r:embed="rId20"/>
                  <a:stretch>
                    <a:fillRect l="-3333" r="-6667" b="-422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9B7E4FE-3D44-45D8-819D-E38EFF63A2BA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9262407" y="3477681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FF0000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r</a:t>
              </a: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F9E41B57-42DD-4466-99B0-CCC7C91C074A}"/>
                </a:ext>
              </a:extLst>
            </p:cNvPr>
            <p:cNvCxnSpPr/>
            <p:nvPr>
              <p:custDataLst>
                <p:tags r:id="rId8"/>
              </p:custDataLst>
            </p:nvPr>
          </p:nvCxnSpPr>
          <p:spPr>
            <a:xfrm>
              <a:off x="8733715" y="3078530"/>
              <a:ext cx="1436942" cy="184378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8291E542-01C8-4CFB-8162-773E169F5720}"/>
                </a:ext>
              </a:extLst>
            </p:cNvPr>
            <p:cNvSpPr/>
            <p:nvPr/>
          </p:nvSpPr>
          <p:spPr>
            <a:xfrm>
              <a:off x="7605449" y="2325170"/>
              <a:ext cx="2029426" cy="2103968"/>
            </a:xfrm>
            <a:prstGeom prst="ellipse">
              <a:avLst/>
            </a:prstGeom>
            <a:noFill/>
            <a:ln w="31750" cmpd="sng">
              <a:solidFill>
                <a:srgbClr val="FAFAFA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3028628C-E435-4781-AC80-46CB0893689D}"/>
                </a:ext>
              </a:extLst>
            </p:cNvPr>
            <p:cNvCxnSpPr>
              <a:cxnSpLocks/>
            </p:cNvCxnSpPr>
            <p:nvPr/>
          </p:nvCxnSpPr>
          <p:spPr>
            <a:xfrm>
              <a:off x="6839080" y="3377154"/>
              <a:ext cx="3571968" cy="0"/>
            </a:xfrm>
            <a:prstGeom prst="straightConnector1">
              <a:avLst/>
            </a:prstGeom>
            <a:ln w="31750">
              <a:solidFill>
                <a:schemeClr val="bg1">
                  <a:alpha val="81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923E3C24-E877-4EC7-B137-34DC0BB5022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91923" y="1524235"/>
              <a:ext cx="61525" cy="3623965"/>
            </a:xfrm>
            <a:prstGeom prst="straightConnector1">
              <a:avLst/>
            </a:prstGeom>
            <a:ln w="31750">
              <a:solidFill>
                <a:schemeClr val="bg1">
                  <a:alpha val="81000"/>
                </a:schemeClr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4DF743-A530-4DEE-B382-9DCA1C257D5D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10138595" y="3255272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800" b="1" i="1" dirty="0">
                  <a:solidFill>
                    <a:schemeClr val="bg2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x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27B5686F-B8B6-4F10-B51C-D277B3549183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8151969" y="1260457"/>
              <a:ext cx="361897" cy="431674"/>
            </a:xfrm>
            <a:prstGeom prst="rect">
              <a:avLst/>
            </a:prstGeom>
            <a:noFill/>
          </p:spPr>
          <p:txBody>
            <a:bodyPr wrap="none" rtlCol="0" anchor="t">
              <a:noAutofit/>
            </a:bodyPr>
            <a:lstStyle/>
            <a:p>
              <a:pPr algn="l"/>
              <a:r>
                <a:rPr lang="en-US" altLang="zh-CN" sz="2800" b="1" i="1" dirty="0">
                  <a:solidFill>
                    <a:schemeClr val="bg2"/>
                  </a:solidFill>
                  <a:latin typeface="Cambria Math" panose="02040503050406030204" charset="0"/>
                  <a:ea typeface="MS Mincho" charset="0"/>
                  <a:cs typeface="Cambria Math" panose="02040503050406030204" charset="0"/>
                </a:rPr>
                <a:t>y</a:t>
              </a: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94FC842-9AC7-4447-9B46-4B36F4A34FF5}"/>
                </a:ext>
              </a:extLst>
            </p:cNvPr>
            <p:cNvCxnSpPr>
              <a:cxnSpLocks/>
            </p:cNvCxnSpPr>
            <p:nvPr>
              <p:custDataLst>
                <p:tags r:id="rId11"/>
              </p:custDataLst>
            </p:nvPr>
          </p:nvCxnSpPr>
          <p:spPr>
            <a:xfrm>
              <a:off x="8613083" y="3142394"/>
              <a:ext cx="40585" cy="2543885"/>
            </a:xfrm>
            <a:prstGeom prst="line">
              <a:avLst/>
            </a:prstGeom>
            <a:ln w="31750" cmpd="sng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不完整圆 26">
              <a:extLst>
                <a:ext uri="{FF2B5EF4-FFF2-40B4-BE49-F238E27FC236}">
                  <a16:creationId xmlns:a16="http://schemas.microsoft.com/office/drawing/2014/main" id="{75A611B7-50F8-46E2-9594-C6FAD43FE435}"/>
                </a:ext>
              </a:extLst>
            </p:cNvPr>
            <p:cNvSpPr/>
            <p:nvPr/>
          </p:nvSpPr>
          <p:spPr>
            <a:xfrm>
              <a:off x="7764780" y="2526901"/>
              <a:ext cx="4580002" cy="4968218"/>
            </a:xfrm>
            <a:prstGeom prst="pie">
              <a:avLst>
                <a:gd name="adj1" fmla="val 12114203"/>
                <a:gd name="adj2" fmla="val 15208996"/>
              </a:avLst>
            </a:prstGeom>
            <a:noFill/>
            <a:ln w="2222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8052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>
            <a:extLst>
              <a:ext uri="{FF2B5EF4-FFF2-40B4-BE49-F238E27FC236}">
                <a16:creationId xmlns:a16="http://schemas.microsoft.com/office/drawing/2014/main" id="{958FF238-865E-46CE-8762-D0ECA3E97357}"/>
              </a:ext>
            </a:extLst>
          </p:cNvPr>
          <p:cNvGrpSpPr/>
          <p:nvPr/>
        </p:nvGrpSpPr>
        <p:grpSpPr>
          <a:xfrm>
            <a:off x="1930401" y="277206"/>
            <a:ext cx="7275830" cy="6465859"/>
            <a:chOff x="1930401" y="277206"/>
            <a:chExt cx="7275830" cy="6465859"/>
          </a:xfrm>
        </p:grpSpPr>
        <p:pic>
          <p:nvPicPr>
            <p:cNvPr id="5" name="图片 4" descr="Fanboard (1)">
              <a:extLst>
                <a:ext uri="{FF2B5EF4-FFF2-40B4-BE49-F238E27FC236}">
                  <a16:creationId xmlns:a16="http://schemas.microsoft.com/office/drawing/2014/main" id="{D863D1DD-1543-4D01-97D1-D68EC35B5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5263" r="10860"/>
            <a:stretch>
              <a:fillRect/>
            </a:stretch>
          </p:blipFill>
          <p:spPr>
            <a:xfrm>
              <a:off x="1930401" y="277206"/>
              <a:ext cx="7275830" cy="6465859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1F9D52E-90F0-420F-A22A-2679CECC7766}"/>
                </a:ext>
              </a:extLst>
            </p:cNvPr>
            <p:cNvSpPr/>
            <p:nvPr/>
          </p:nvSpPr>
          <p:spPr>
            <a:xfrm>
              <a:off x="6899147" y="3375720"/>
              <a:ext cx="188877" cy="1008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2299241-F789-433E-AC4D-F27A5FB6EF93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5137838" y="1374548"/>
              <a:ext cx="274625" cy="120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8" name="文本框 6">
              <a:extLst>
                <a:ext uri="{FF2B5EF4-FFF2-40B4-BE49-F238E27FC236}">
                  <a16:creationId xmlns:a16="http://schemas.microsoft.com/office/drawing/2014/main" id="{419B9277-B0E2-474A-8DC8-B98842F33D76}"/>
                </a:ext>
              </a:extLst>
            </p:cNvPr>
            <p:cNvSpPr txBox="1"/>
            <p:nvPr/>
          </p:nvSpPr>
          <p:spPr>
            <a:xfrm>
              <a:off x="6749668" y="3239238"/>
              <a:ext cx="169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9" name="文本框 7">
              <a:extLst>
                <a:ext uri="{FF2B5EF4-FFF2-40B4-BE49-F238E27FC236}">
                  <a16:creationId xmlns:a16="http://schemas.microsoft.com/office/drawing/2014/main" id="{2EDFEA3F-F3E5-4C04-9636-49664ABF1CD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5005333" y="1246984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R</a:t>
              </a:r>
            </a:p>
          </p:txBody>
        </p:sp>
        <p:sp>
          <p:nvSpPr>
            <p:cNvPr id="10" name="文本框 6">
              <a:extLst>
                <a:ext uri="{FF2B5EF4-FFF2-40B4-BE49-F238E27FC236}">
                  <a16:creationId xmlns:a16="http://schemas.microsoft.com/office/drawing/2014/main" id="{A7058630-D04E-4544-900D-31BAC61A4D2A}"/>
                </a:ext>
              </a:extLst>
            </p:cNvPr>
            <p:cNvSpPr txBox="1"/>
            <p:nvPr/>
          </p:nvSpPr>
          <p:spPr>
            <a:xfrm>
              <a:off x="5983046" y="179762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1" name="文本框 6">
              <a:extLst>
                <a:ext uri="{FF2B5EF4-FFF2-40B4-BE49-F238E27FC236}">
                  <a16:creationId xmlns:a16="http://schemas.microsoft.com/office/drawing/2014/main" id="{69B82A49-371A-4DE9-8B0D-7F26E325C8BD}"/>
                </a:ext>
              </a:extLst>
            </p:cNvPr>
            <p:cNvSpPr txBox="1"/>
            <p:nvPr/>
          </p:nvSpPr>
          <p:spPr>
            <a:xfrm>
              <a:off x="6095574" y="144155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2" name="文本框 6">
              <a:extLst>
                <a:ext uri="{FF2B5EF4-FFF2-40B4-BE49-F238E27FC236}">
                  <a16:creationId xmlns:a16="http://schemas.microsoft.com/office/drawing/2014/main" id="{9F9041F5-AB36-4407-B6F9-0D916FD8E82E}"/>
                </a:ext>
              </a:extLst>
            </p:cNvPr>
            <p:cNvSpPr txBox="1"/>
            <p:nvPr/>
          </p:nvSpPr>
          <p:spPr>
            <a:xfrm>
              <a:off x="6199293" y="1089692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3" name="文本框 6">
              <a:extLst>
                <a:ext uri="{FF2B5EF4-FFF2-40B4-BE49-F238E27FC236}">
                  <a16:creationId xmlns:a16="http://schemas.microsoft.com/office/drawing/2014/main" id="{C94FAE78-B098-4834-A2AC-3AF48BEA3CD2}"/>
                </a:ext>
              </a:extLst>
            </p:cNvPr>
            <p:cNvSpPr txBox="1"/>
            <p:nvPr/>
          </p:nvSpPr>
          <p:spPr>
            <a:xfrm>
              <a:off x="6313307" y="711077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arc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4" name="文本框 6">
              <a:extLst>
                <a:ext uri="{FF2B5EF4-FFF2-40B4-BE49-F238E27FC236}">
                  <a16:creationId xmlns:a16="http://schemas.microsoft.com/office/drawing/2014/main" id="{A406982D-EC26-4EA7-A35C-3A1AFCEFA908}"/>
                </a:ext>
              </a:extLst>
            </p:cNvPr>
            <p:cNvSpPr txBox="1"/>
            <p:nvPr/>
          </p:nvSpPr>
          <p:spPr>
            <a:xfrm>
              <a:off x="6049777" y="5864111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37283E7B-A42D-49DE-8520-F1AC442A8186}"/>
                    </a:ext>
                  </a:extLst>
                </p:cNvPr>
                <p:cNvSpPr txBox="1"/>
                <p:nvPr>
                  <p:custDataLst>
                    <p:tags r:id="rId3"/>
                  </p:custDataLst>
                </p:nvPr>
              </p:nvSpPr>
              <p:spPr>
                <a:xfrm>
                  <a:off x="4634155" y="2952774"/>
                  <a:ext cx="354579" cy="422946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noAutofit/>
                </a:bodyPr>
                <a:lstStyle/>
                <a:p>
                  <a:pPr algn="l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4000" b="1" i="1" smtClean="0">
                            <a:solidFill>
                              <a:schemeClr val="tx1"/>
                            </a:solidFill>
                            <a:latin typeface="Cambria Math" panose="02040503050406030204" charset="0"/>
                            <a:ea typeface="MS Mincho" charset="0"/>
                            <a:cs typeface="Cambria Math" panose="02040503050406030204" charset="0"/>
                          </a:rPr>
                          <m:t>𝜽</m:t>
                        </m:r>
                      </m:oMath>
                    </m:oMathPara>
                  </a14:m>
                  <a:endParaRPr lang="en-US" altLang="zh-CN" sz="4000" b="1" i="1" dirty="0">
                    <a:solidFill>
                      <a:schemeClr val="tx1"/>
                    </a:solidFill>
                    <a:latin typeface="Cambria Math" panose="02040503050406030204" charset="0"/>
                    <a:ea typeface="MS Mincho" charset="0"/>
                    <a:cs typeface="Cambria Math" panose="02040503050406030204" charset="0"/>
                  </a:endParaRPr>
                </a:p>
              </p:txBody>
            </p:sp>
          </mc:Choice>
          <mc:Fallback xmlns="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37283E7B-A42D-49DE-8520-F1AC442A818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7"/>
                  </p:custDataLst>
                </p:nvPr>
              </p:nvSpPr>
              <p:spPr>
                <a:xfrm>
                  <a:off x="4634155" y="2952774"/>
                  <a:ext cx="354579" cy="422946"/>
                </a:xfrm>
                <a:prstGeom prst="rect">
                  <a:avLst/>
                </a:prstGeom>
                <a:blipFill>
                  <a:blip r:embed="rId8"/>
                  <a:stretch>
                    <a:fillRect r="-8621" b="-2857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6" name="弧形 15">
              <a:extLst>
                <a:ext uri="{FF2B5EF4-FFF2-40B4-BE49-F238E27FC236}">
                  <a16:creationId xmlns:a16="http://schemas.microsoft.com/office/drawing/2014/main" id="{AC7E2201-C20A-4CEC-84AE-789B29E54D53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8229599">
              <a:off x="4547396" y="2527510"/>
              <a:ext cx="475090" cy="475090"/>
            </a:xfrm>
            <a:prstGeom prst="arc">
              <a:avLst>
                <a:gd name="adj1" fmla="val 15249297"/>
                <a:gd name="adj2" fmla="val 21298200"/>
              </a:avLst>
            </a:prstGeom>
            <a:ln w="34925" cmpd="sng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7" name="文本框 6">
              <a:extLst>
                <a:ext uri="{FF2B5EF4-FFF2-40B4-BE49-F238E27FC236}">
                  <a16:creationId xmlns:a16="http://schemas.microsoft.com/office/drawing/2014/main" id="{C0D27E01-A94B-43D3-8469-AF23962914FD}"/>
                </a:ext>
              </a:extLst>
            </p:cNvPr>
            <p:cNvSpPr txBox="1"/>
            <p:nvPr/>
          </p:nvSpPr>
          <p:spPr>
            <a:xfrm>
              <a:off x="4504225" y="2070948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A83B5C1-D9F5-44EC-B0FE-07F145918E34}"/>
                </a:ext>
              </a:extLst>
            </p:cNvPr>
            <p:cNvSpPr/>
            <p:nvPr/>
          </p:nvSpPr>
          <p:spPr>
            <a:xfrm>
              <a:off x="4762500" y="219001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9" name="文本框 6">
              <a:extLst>
                <a:ext uri="{FF2B5EF4-FFF2-40B4-BE49-F238E27FC236}">
                  <a16:creationId xmlns:a16="http://schemas.microsoft.com/office/drawing/2014/main" id="{9BB34352-07D7-496B-A873-87307930F88D}"/>
                </a:ext>
              </a:extLst>
            </p:cNvPr>
            <p:cNvSpPr txBox="1"/>
            <p:nvPr/>
          </p:nvSpPr>
          <p:spPr>
            <a:xfrm>
              <a:off x="4295232" y="1571100"/>
              <a:ext cx="43754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7CB9B6A3-89A7-4EF8-8DDD-69C83BA28388}"/>
                </a:ext>
              </a:extLst>
            </p:cNvPr>
            <p:cNvSpPr/>
            <p:nvPr/>
          </p:nvSpPr>
          <p:spPr>
            <a:xfrm>
              <a:off x="4634155" y="177509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21" name="文本框 6">
              <a:extLst>
                <a:ext uri="{FF2B5EF4-FFF2-40B4-BE49-F238E27FC236}">
                  <a16:creationId xmlns:a16="http://schemas.microsoft.com/office/drawing/2014/main" id="{E2C19FAF-DE2B-4B3F-AAEB-6A0674E15D06}"/>
                </a:ext>
              </a:extLst>
            </p:cNvPr>
            <p:cNvSpPr txBox="1"/>
            <p:nvPr/>
          </p:nvSpPr>
          <p:spPr>
            <a:xfrm>
              <a:off x="4109919" y="1016039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80746C2C-1829-44F9-BAC4-BC2EA4B3112F}"/>
                </a:ext>
              </a:extLst>
            </p:cNvPr>
            <p:cNvSpPr/>
            <p:nvPr/>
          </p:nvSpPr>
          <p:spPr>
            <a:xfrm>
              <a:off x="4500556" y="1355754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23" name="文本框 6">
              <a:extLst>
                <a:ext uri="{FF2B5EF4-FFF2-40B4-BE49-F238E27FC236}">
                  <a16:creationId xmlns:a16="http://schemas.microsoft.com/office/drawing/2014/main" id="{B6DDABCE-6309-4B67-A097-C8FE0E9E4B33}"/>
                </a:ext>
              </a:extLst>
            </p:cNvPr>
            <p:cNvSpPr txBox="1"/>
            <p:nvPr/>
          </p:nvSpPr>
          <p:spPr>
            <a:xfrm>
              <a:off x="4008954" y="524793"/>
              <a:ext cx="1698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sz="32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2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E9B6E614-86AF-4E4C-8F2A-5E5DAF41DA3D}"/>
                </a:ext>
              </a:extLst>
            </p:cNvPr>
            <p:cNvSpPr/>
            <p:nvPr/>
          </p:nvSpPr>
          <p:spPr>
            <a:xfrm>
              <a:off x="4376731" y="940376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586ED5AD-EBC7-4350-AF46-7AB4E2A5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12462" y="3939050"/>
              <a:ext cx="85367" cy="102441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A2D8DB53-3026-4125-A934-8767D6004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97408" y="2138303"/>
              <a:ext cx="209192" cy="194152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4FFA9327-D3C0-4D43-B6FD-8C2DBC8F0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73583" y="1758019"/>
              <a:ext cx="209192" cy="194152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754980EB-21A1-4CF5-BE7E-CFDC97CB7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741811" y="1300907"/>
              <a:ext cx="209192" cy="194152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161DE0B0-F6D7-42C5-BCC3-093A5473A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120344" y="2620903"/>
              <a:ext cx="209192" cy="194152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54C5E5C8-8AED-432E-83CA-66E686848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273376" y="304683"/>
              <a:ext cx="190604" cy="176901"/>
            </a:xfrm>
            <a:prstGeom prst="rect">
              <a:avLst/>
            </a:prstGeom>
          </p:spPr>
        </p:pic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8119D31F-0360-4FF2-9404-36231A963F33}"/>
                </a:ext>
              </a:extLst>
            </p:cNvPr>
            <p:cNvSpPr/>
            <p:nvPr/>
          </p:nvSpPr>
          <p:spPr>
            <a:xfrm>
              <a:off x="3525463" y="505827"/>
              <a:ext cx="2194701" cy="2194701"/>
            </a:xfrm>
            <a:prstGeom prst="ellipse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112DEEFC-4928-4D7D-B1D8-D8C3980A3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056280" y="711077"/>
              <a:ext cx="91448" cy="99069"/>
            </a:xfrm>
            <a:prstGeom prst="rect">
              <a:avLst/>
            </a:prstGeom>
          </p:spPr>
        </p:pic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2B43E8E-33CA-44E9-97B2-D51AEEF29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334095" y="2366514"/>
              <a:ext cx="114310" cy="228620"/>
            </a:xfrm>
            <a:prstGeom prst="rect">
              <a:avLst/>
            </a:prstGeom>
          </p:spPr>
        </p:pic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475F1A35-AB8F-4ED1-B8D0-36D03FC51093}"/>
                </a:ext>
              </a:extLst>
            </p:cNvPr>
            <p:cNvSpPr/>
            <p:nvPr/>
          </p:nvSpPr>
          <p:spPr>
            <a:xfrm>
              <a:off x="5723039" y="5306708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36FAC13-CF45-4744-8BF3-85E9B840EA9A}"/>
                </a:ext>
              </a:extLst>
            </p:cNvPr>
            <p:cNvSpPr/>
            <p:nvPr/>
          </p:nvSpPr>
          <p:spPr>
            <a:xfrm>
              <a:off x="5594694" y="4891788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9BE21F07-C8AD-4A14-96A6-DAD20F5B24DD}"/>
                </a:ext>
              </a:extLst>
            </p:cNvPr>
            <p:cNvSpPr/>
            <p:nvPr/>
          </p:nvSpPr>
          <p:spPr>
            <a:xfrm>
              <a:off x="5461095" y="4472451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1DADA44D-9A55-47BE-98EA-68D87F3EBCA7}"/>
                </a:ext>
              </a:extLst>
            </p:cNvPr>
            <p:cNvSpPr/>
            <p:nvPr/>
          </p:nvSpPr>
          <p:spPr>
            <a:xfrm>
              <a:off x="5337270" y="4057073"/>
              <a:ext cx="80004" cy="800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43" name="文本框 6">
              <a:extLst>
                <a:ext uri="{FF2B5EF4-FFF2-40B4-BE49-F238E27FC236}">
                  <a16:creationId xmlns:a16="http://schemas.microsoft.com/office/drawing/2014/main" id="{144A602B-FEDA-4713-9866-767C5C02285D}"/>
                </a:ext>
              </a:extLst>
            </p:cNvPr>
            <p:cNvSpPr txBox="1"/>
            <p:nvPr/>
          </p:nvSpPr>
          <p:spPr>
            <a:xfrm>
              <a:off x="5233506" y="4997421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4" name="文本框 6">
              <a:extLst>
                <a:ext uri="{FF2B5EF4-FFF2-40B4-BE49-F238E27FC236}">
                  <a16:creationId xmlns:a16="http://schemas.microsoft.com/office/drawing/2014/main" id="{D6A5FCAD-613C-4DBF-BC28-720BE6DAC57E}"/>
                </a:ext>
              </a:extLst>
            </p:cNvPr>
            <p:cNvSpPr txBox="1"/>
            <p:nvPr/>
          </p:nvSpPr>
          <p:spPr>
            <a:xfrm>
              <a:off x="5078788" y="4552455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2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5" name="文本框 6">
              <a:extLst>
                <a:ext uri="{FF2B5EF4-FFF2-40B4-BE49-F238E27FC236}">
                  <a16:creationId xmlns:a16="http://schemas.microsoft.com/office/drawing/2014/main" id="{D82759DF-C9DC-464D-99B3-A714EDCDB6E0}"/>
                </a:ext>
              </a:extLst>
            </p:cNvPr>
            <p:cNvSpPr txBox="1"/>
            <p:nvPr/>
          </p:nvSpPr>
          <p:spPr>
            <a:xfrm>
              <a:off x="4960646" y="4123656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3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46" name="文本框 6">
              <a:extLst>
                <a:ext uri="{FF2B5EF4-FFF2-40B4-BE49-F238E27FC236}">
                  <a16:creationId xmlns:a16="http://schemas.microsoft.com/office/drawing/2014/main" id="{66C78E64-864D-48EF-ACF4-FBCA107B7FE3}"/>
                </a:ext>
              </a:extLst>
            </p:cNvPr>
            <p:cNvSpPr txBox="1"/>
            <p:nvPr/>
          </p:nvSpPr>
          <p:spPr>
            <a:xfrm>
              <a:off x="4842504" y="3678414"/>
              <a:ext cx="1698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latin typeface="Times New Roman" panose="02020603050405020304" charset="0"/>
                  <a:cs typeface="Times New Roman" panose="02020603050405020304" charset="0"/>
                </a:rPr>
                <a:t>c</a:t>
              </a:r>
              <a:r>
                <a:rPr lang="en-US" altLang="zh-CN" sz="3600" b="1" baseline="-25000" dirty="0">
                  <a:latin typeface="Times New Roman" panose="02020603050405020304" charset="0"/>
                  <a:cs typeface="Times New Roman" panose="02020603050405020304" charset="0"/>
                </a:rPr>
                <a:t>4</a:t>
              </a:r>
              <a:endParaRPr lang="en-US" altLang="zh-CN" sz="3600" b="1" dirty="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7538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jA3NGY2ODkwZDA3YjVmZWEyYTE3ZmI4ZGIxODI5ZWEifQ=="/>
  <p:tag name="KSO_WPP_MARK_KEY" val="87ae3665-fd88-4af1-b54a-58f4419f1f8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8100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5800</TotalTime>
  <Words>469</Words>
  <Application>Microsoft Office PowerPoint</Application>
  <PresentationFormat>宽屏</PresentationFormat>
  <Paragraphs>308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MS Mincho</vt:lpstr>
      <vt:lpstr>微软雅黑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NSPad</vt:lpstr>
      <vt:lpstr>NSPad+Crossover</vt:lpstr>
      <vt:lpstr>FanPad</vt:lpstr>
      <vt:lpstr>FanPad+Crossover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293</cp:revision>
  <dcterms:created xsi:type="dcterms:W3CDTF">2019-06-19T02:08:00Z</dcterms:created>
  <dcterms:modified xsi:type="dcterms:W3CDTF">2023-09-27T12:29:19Z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2052-11.1.0.12650</vt:lpwstr>
  </property>
  <property fmtid="{D5CDD505-2E9C-101B-9397-08002B2CF9AE}" pid="3" name="ICV">
    <vt:lpwstr>4B6F8B37A0C348D9885351237F29A5FB</vt:lpwstr>
  </property>
</Properties>
</file>